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</p:sldMasterIdLst>
  <p:notesMasterIdLst>
    <p:notesMasterId r:id="rId12"/>
  </p:notesMasterIdLst>
  <p:handoutMasterIdLst>
    <p:handoutMasterId r:id="rId13"/>
  </p:handoutMasterIdLst>
  <p:sldIdLst>
    <p:sldId id="256" r:id="rId4"/>
    <p:sldId id="257" r:id="rId5"/>
    <p:sldId id="288" r:id="rId6"/>
    <p:sldId id="261" r:id="rId7"/>
    <p:sldId id="287" r:id="rId8"/>
    <p:sldId id="283" r:id="rId9"/>
    <p:sldId id="289" r:id="rId10"/>
    <p:sldId id="28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9811FE9-F5E6-47FF-A9BD-264DB587BADA}">
          <p14:sldIdLst>
            <p14:sldId id="256"/>
            <p14:sldId id="257"/>
            <p14:sldId id="288"/>
            <p14:sldId id="261"/>
            <p14:sldId id="287"/>
            <p14:sldId id="283"/>
            <p14:sldId id="289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75"/>
    <a:srgbClr val="113A7A"/>
    <a:srgbClr val="214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33" autoAdjust="0"/>
  </p:normalViewPr>
  <p:slideViewPr>
    <p:cSldViewPr snapToGrid="0">
      <p:cViewPr varScale="1">
        <p:scale>
          <a:sx n="91" d="100"/>
          <a:sy n="91" d="100"/>
        </p:scale>
        <p:origin x="22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670" y="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889ECADB-A5A8-4FE9-8A3D-90DBC280BD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E326124-C11A-42E5-B454-BCADDDE703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A000E-6C2A-4D34-9173-3037FBB6115C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C2DAB2E-EA45-4F0B-B576-ED64553E8B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357C92E-E999-4209-9A9F-43A490D318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A884F-9E69-4BD6-BBB8-531AE35E91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539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zh-CN" sz="1800" b="0" strike="noStrike" spc="-1">
                <a:solidFill>
                  <a:srgbClr val="000000"/>
                </a:solidFill>
                <a:latin typeface="Arial"/>
              </a:rPr>
              <a:t>点击鼠标移动幻灯片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zh-CN" sz="2000" b="0" strike="noStrike" spc="-1">
                <a:latin typeface="Arial"/>
              </a:rPr>
              <a:t>点击编辑备注格式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&lt;页眉&gt;</a:t>
            </a:r>
          </a:p>
        </p:txBody>
      </p:sp>
      <p:sp>
        <p:nvSpPr>
          <p:cNvPr id="31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&lt;日期/时间&gt;</a:t>
            </a:r>
          </a:p>
        </p:txBody>
      </p:sp>
      <p:sp>
        <p:nvSpPr>
          <p:cNvPr id="31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&lt;页脚&gt;</a:t>
            </a:r>
          </a:p>
        </p:txBody>
      </p:sp>
      <p:sp>
        <p:nvSpPr>
          <p:cNvPr id="31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CA24476-E608-4AB6-BF0F-AB48A8A5B989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6470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1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101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5D9A900-1164-44CF-B7D5-46F106BD66B0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</p:spPr>
      </p:sp>
      <p:sp>
        <p:nvSpPr>
          <p:cNvPr id="109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91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E762972-8FBB-40E9-A9D2-3AA6C96DC289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D599FCA3-85E7-4FCB-2AA5-D807DD020927}"/>
              </a:ext>
            </a:extLst>
          </p:cNvPr>
          <p:cNvCxnSpPr>
            <a:cxnSpLocks/>
          </p:cNvCxnSpPr>
          <p:nvPr userDrawn="1"/>
        </p:nvCxnSpPr>
        <p:spPr>
          <a:xfrm>
            <a:off x="0" y="631687"/>
            <a:ext cx="12192000" cy="0"/>
          </a:xfrm>
          <a:prstGeom prst="line">
            <a:avLst/>
          </a:prstGeom>
          <a:ln w="38100">
            <a:solidFill>
              <a:srgbClr val="0032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>
            <a:extLst>
              <a:ext uri="{FF2B5EF4-FFF2-40B4-BE49-F238E27FC236}">
                <a16:creationId xmlns:a16="http://schemas.microsoft.com/office/drawing/2014/main" id="{AFF80BB5-62A3-4621-8528-3C41E400E338}"/>
              </a:ext>
            </a:extLst>
          </p:cNvPr>
          <p:cNvSpPr/>
          <p:nvPr userDrawn="1"/>
        </p:nvSpPr>
        <p:spPr>
          <a:xfrm rot="16200000">
            <a:off x="4962284" y="-3099739"/>
            <a:ext cx="2267430" cy="12192003"/>
          </a:xfrm>
          <a:prstGeom prst="rect">
            <a:avLst/>
          </a:prstGeom>
          <a:gradFill>
            <a:gsLst>
              <a:gs pos="0">
                <a:srgbClr val="003275"/>
              </a:gs>
              <a:gs pos="100000">
                <a:srgbClr val="0F7DD2">
                  <a:alpha val="86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EBDD5648-E562-4B7D-9B0E-DACADA0BB7F1}"/>
              </a:ext>
            </a:extLst>
          </p:cNvPr>
          <p:cNvCxnSpPr/>
          <p:nvPr userDrawn="1"/>
        </p:nvCxnSpPr>
        <p:spPr>
          <a:xfrm>
            <a:off x="-3" y="1793289"/>
            <a:ext cx="12192004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EF153FFE-5031-487C-B958-55E38AC35A89}"/>
              </a:ext>
            </a:extLst>
          </p:cNvPr>
          <p:cNvCxnSpPr/>
          <p:nvPr userDrawn="1"/>
        </p:nvCxnSpPr>
        <p:spPr>
          <a:xfrm>
            <a:off x="1" y="4200618"/>
            <a:ext cx="121920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133">
            <a:extLst>
              <a:ext uri="{FF2B5EF4-FFF2-40B4-BE49-F238E27FC236}">
                <a16:creationId xmlns:a16="http://schemas.microsoft.com/office/drawing/2014/main" id="{5044BFBC-1E38-6638-D395-BECCB36AC617}"/>
              </a:ext>
            </a:extLst>
          </p:cNvPr>
          <p:cNvPicPr/>
          <p:nvPr userDrawn="1"/>
        </p:nvPicPr>
        <p:blipFill>
          <a:blip r:embed="rId3"/>
          <a:stretch/>
        </p:blipFill>
        <p:spPr>
          <a:xfrm>
            <a:off x="361212" y="78551"/>
            <a:ext cx="1403280" cy="397440"/>
          </a:xfrm>
          <a:prstGeom prst="rect">
            <a:avLst/>
          </a:prstGeom>
          <a:ln w="0">
            <a:noFill/>
          </a:ln>
        </p:spPr>
      </p:pic>
      <p:sp>
        <p:nvSpPr>
          <p:cNvPr id="4" name="CustomShape 37">
            <a:extLst>
              <a:ext uri="{FF2B5EF4-FFF2-40B4-BE49-F238E27FC236}">
                <a16:creationId xmlns:a16="http://schemas.microsoft.com/office/drawing/2014/main" id="{3F5850D5-6794-DF6D-8DCC-E37030113CF6}"/>
              </a:ext>
            </a:extLst>
          </p:cNvPr>
          <p:cNvSpPr/>
          <p:nvPr userDrawn="1"/>
        </p:nvSpPr>
        <p:spPr>
          <a:xfrm>
            <a:off x="1930680" y="64459"/>
            <a:ext cx="39200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zh-CN" sz="1400" b="0" strike="noStrike" spc="137" dirty="0">
                <a:solidFill>
                  <a:srgbClr val="001964"/>
                </a:solidFill>
                <a:latin typeface="Arial"/>
                <a:ea typeface="DejaVu Sans"/>
              </a:rPr>
              <a:t>第</a:t>
            </a:r>
            <a:r>
              <a:rPr lang="zh-CN" altLang="en-US" sz="1400" b="0" strike="noStrike" spc="137" dirty="0">
                <a:solidFill>
                  <a:srgbClr val="001964"/>
                </a:solidFill>
                <a:latin typeface="Arial"/>
                <a:ea typeface="DejaVu Sans"/>
              </a:rPr>
              <a:t>四</a:t>
            </a:r>
            <a:r>
              <a:rPr lang="zh-CN" altLang="en-US" sz="1400" b="0" strike="noStrike" kern="1200" spc="137" dirty="0">
                <a:solidFill>
                  <a:srgbClr val="001964"/>
                </a:solidFill>
                <a:latin typeface="Arial"/>
                <a:ea typeface="DejaVu Sans"/>
                <a:cs typeface="+mn-cs"/>
              </a:rPr>
              <a:t>届交通与运载工程学科青年学者论坛</a:t>
            </a:r>
            <a:endParaRPr lang="en-US" sz="1400" b="0" strike="noStrike" kern="1200" spc="137" dirty="0">
              <a:solidFill>
                <a:srgbClr val="001964"/>
              </a:solidFill>
              <a:latin typeface="Arial"/>
              <a:cs typeface="+mn-cs"/>
            </a:endParaRPr>
          </a:p>
        </p:txBody>
      </p:sp>
      <p:sp>
        <p:nvSpPr>
          <p:cNvPr id="5" name="CustomShape 38">
            <a:extLst>
              <a:ext uri="{FF2B5EF4-FFF2-40B4-BE49-F238E27FC236}">
                <a16:creationId xmlns:a16="http://schemas.microsoft.com/office/drawing/2014/main" id="{916F0379-5E10-7C40-036E-7FAD16F3756F}"/>
              </a:ext>
            </a:extLst>
          </p:cNvPr>
          <p:cNvSpPr/>
          <p:nvPr userDrawn="1"/>
        </p:nvSpPr>
        <p:spPr>
          <a:xfrm>
            <a:off x="1874880" y="354619"/>
            <a:ext cx="4041019" cy="2139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00" b="0" strike="noStrike" spc="-1" dirty="0">
                <a:solidFill>
                  <a:srgbClr val="001964"/>
                </a:solidFill>
                <a:latin typeface="Arial"/>
                <a:ea typeface="DejaVu Sans"/>
              </a:rPr>
              <a:t>The 4</a:t>
            </a:r>
            <a:r>
              <a:rPr lang="en-US" altLang="zh-CN" sz="800" b="0" strike="noStrike" spc="-1" baseline="30000" dirty="0">
                <a:solidFill>
                  <a:srgbClr val="001964"/>
                </a:solidFill>
                <a:latin typeface="Arial"/>
                <a:ea typeface="DejaVu Sans"/>
              </a:rPr>
              <a:t>th</a:t>
            </a:r>
            <a:r>
              <a:rPr lang="en-US" sz="800" b="0" strike="noStrike" spc="-1" dirty="0">
                <a:solidFill>
                  <a:srgbClr val="001964"/>
                </a:solidFill>
                <a:latin typeface="Arial"/>
                <a:ea typeface="DejaVu Sans"/>
              </a:rPr>
              <a:t> Transportation and Vehicle Engineering Discipline Forum for Young Scholars</a:t>
            </a:r>
            <a:endParaRPr lang="en-US" sz="800" b="0" strike="noStrike" spc="-1" dirty="0">
              <a:latin typeface="Arial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67D8012-BEF1-8064-7C31-73FAC91B6B3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99" y="46429"/>
            <a:ext cx="248026" cy="5205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40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altLang="en-US" sz="2800" b="0" strike="noStrike" spc="-1">
                <a:solidFill>
                  <a:srgbClr val="000000"/>
                </a:solidFill>
                <a:latin typeface="Arial"/>
              </a:rPr>
              <a:t>点击鼠标编辑大纲文字格式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altLang="en-US" sz="2000" b="0" strike="noStrike" spc="-1">
                <a:solidFill>
                  <a:srgbClr val="000000"/>
                </a:solidFill>
                <a:latin typeface="Arial"/>
              </a:rPr>
              <a:t>第二个大纲级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altLang="en-US" sz="1800" b="0" strike="noStrike" spc="-1">
                <a:solidFill>
                  <a:srgbClr val="000000"/>
                </a:solidFill>
                <a:latin typeface="Arial"/>
              </a:rPr>
              <a:t>第三大纲级别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CN" altLang="en-US" sz="1800" b="0" strike="noStrike" spc="-1">
                <a:solidFill>
                  <a:srgbClr val="000000"/>
                </a:solidFill>
                <a:latin typeface="Arial"/>
              </a:rPr>
              <a:t>第四大纲级别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altLang="en-US" sz="2000" b="0" strike="noStrike" spc="-1">
                <a:solidFill>
                  <a:srgbClr val="000000"/>
                </a:solidFill>
                <a:latin typeface="Arial"/>
              </a:rPr>
              <a:t>第五大纲级别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altLang="en-US" sz="2000" b="0" strike="noStrike" spc="-1">
                <a:solidFill>
                  <a:srgbClr val="000000"/>
                </a:solidFill>
                <a:latin typeface="Arial"/>
              </a:rPr>
              <a:t>第六大纲级别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CN" altLang="en-US" sz="2000" b="0" strike="noStrike" spc="-1">
                <a:solidFill>
                  <a:srgbClr val="000000"/>
                </a:solidFill>
                <a:latin typeface="Arial"/>
              </a:rPr>
              <a:t>第七大纲级别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图片 133">
            <a:extLst>
              <a:ext uri="{FF2B5EF4-FFF2-40B4-BE49-F238E27FC236}">
                <a16:creationId xmlns:a16="http://schemas.microsoft.com/office/drawing/2014/main" id="{95402C82-7038-2EFA-33FF-CF2CCFED6184}"/>
              </a:ext>
            </a:extLst>
          </p:cNvPr>
          <p:cNvPicPr/>
          <p:nvPr userDrawn="1"/>
        </p:nvPicPr>
        <p:blipFill>
          <a:blip r:embed="rId3"/>
          <a:stretch/>
        </p:blipFill>
        <p:spPr>
          <a:xfrm>
            <a:off x="361212" y="53433"/>
            <a:ext cx="1403280" cy="397440"/>
          </a:xfrm>
          <a:prstGeom prst="rect">
            <a:avLst/>
          </a:prstGeom>
          <a:ln w="0">
            <a:noFill/>
          </a:ln>
        </p:spPr>
      </p:pic>
      <p:sp>
        <p:nvSpPr>
          <p:cNvPr id="4" name="CustomShape 37">
            <a:extLst>
              <a:ext uri="{FF2B5EF4-FFF2-40B4-BE49-F238E27FC236}">
                <a16:creationId xmlns:a16="http://schemas.microsoft.com/office/drawing/2014/main" id="{379AA9E9-21F3-3F7C-C13A-43CB54A54BEB}"/>
              </a:ext>
            </a:extLst>
          </p:cNvPr>
          <p:cNvSpPr/>
          <p:nvPr userDrawn="1"/>
        </p:nvSpPr>
        <p:spPr>
          <a:xfrm>
            <a:off x="1930680" y="39341"/>
            <a:ext cx="39200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zh-CN" sz="1400" b="0" strike="noStrike" spc="137" dirty="0">
                <a:solidFill>
                  <a:srgbClr val="001964"/>
                </a:solidFill>
                <a:latin typeface="Arial"/>
                <a:ea typeface="DejaVu Sans"/>
              </a:rPr>
              <a:t>第</a:t>
            </a:r>
            <a:r>
              <a:rPr lang="zh-CN" altLang="en-US" sz="1400" b="0" strike="noStrike" spc="137" dirty="0">
                <a:solidFill>
                  <a:srgbClr val="001964"/>
                </a:solidFill>
                <a:latin typeface="Arial"/>
                <a:ea typeface="DejaVu Sans"/>
              </a:rPr>
              <a:t>四</a:t>
            </a:r>
            <a:r>
              <a:rPr lang="zh-CN" altLang="en-US" sz="1400" b="0" strike="noStrike" kern="1200" spc="137" dirty="0">
                <a:solidFill>
                  <a:srgbClr val="001964"/>
                </a:solidFill>
                <a:latin typeface="Arial"/>
                <a:ea typeface="DejaVu Sans"/>
                <a:cs typeface="+mn-cs"/>
              </a:rPr>
              <a:t>届交通与运载工程学科青年学者论坛</a:t>
            </a:r>
            <a:endParaRPr lang="en-US" sz="1400" b="0" strike="noStrike" kern="1200" spc="137" dirty="0">
              <a:solidFill>
                <a:srgbClr val="001964"/>
              </a:solidFill>
              <a:latin typeface="Arial"/>
              <a:cs typeface="+mn-cs"/>
            </a:endParaRPr>
          </a:p>
        </p:txBody>
      </p:sp>
      <p:sp>
        <p:nvSpPr>
          <p:cNvPr id="5" name="CustomShape 38">
            <a:extLst>
              <a:ext uri="{FF2B5EF4-FFF2-40B4-BE49-F238E27FC236}">
                <a16:creationId xmlns:a16="http://schemas.microsoft.com/office/drawing/2014/main" id="{349A3F5D-FDF5-BD5F-97DE-EF6BC58BF785}"/>
              </a:ext>
            </a:extLst>
          </p:cNvPr>
          <p:cNvSpPr/>
          <p:nvPr userDrawn="1"/>
        </p:nvSpPr>
        <p:spPr>
          <a:xfrm>
            <a:off x="1874880" y="329501"/>
            <a:ext cx="4041019" cy="2139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00" b="0" strike="noStrike" spc="-1" dirty="0">
                <a:solidFill>
                  <a:srgbClr val="001964"/>
                </a:solidFill>
                <a:latin typeface="Arial"/>
                <a:ea typeface="DejaVu Sans"/>
              </a:rPr>
              <a:t>The 4</a:t>
            </a:r>
            <a:r>
              <a:rPr lang="en-US" altLang="zh-CN" sz="800" b="0" strike="noStrike" spc="-1" baseline="30000" dirty="0">
                <a:solidFill>
                  <a:srgbClr val="001964"/>
                </a:solidFill>
                <a:latin typeface="Arial"/>
                <a:ea typeface="DejaVu Sans"/>
              </a:rPr>
              <a:t>th</a:t>
            </a:r>
            <a:r>
              <a:rPr lang="en-US" sz="800" b="0" strike="noStrike" spc="-1" dirty="0">
                <a:solidFill>
                  <a:srgbClr val="001964"/>
                </a:solidFill>
                <a:latin typeface="Arial"/>
                <a:ea typeface="DejaVu Sans"/>
              </a:rPr>
              <a:t> Transportation and Vehicle Engineering Discipline Forum for Young Scholars</a:t>
            </a:r>
            <a:endParaRPr lang="en-US" sz="800" b="0" strike="noStrike" spc="-1" dirty="0">
              <a:latin typeface="Arial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F523E33-8863-6F68-1061-8B3CE61B811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99" y="21311"/>
            <a:ext cx="248026" cy="5205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9A0AF7A8-A44F-4380-ACDF-A84A8CD7750D}"/>
              </a:ext>
            </a:extLst>
          </p:cNvPr>
          <p:cNvCxnSpPr/>
          <p:nvPr userDrawn="1"/>
        </p:nvCxnSpPr>
        <p:spPr>
          <a:xfrm>
            <a:off x="0" y="684748"/>
            <a:ext cx="12192000" cy="0"/>
          </a:xfrm>
          <a:prstGeom prst="line">
            <a:avLst/>
          </a:prstGeom>
          <a:ln w="25400">
            <a:gradFill>
              <a:gsLst>
                <a:gs pos="0">
                  <a:srgbClr val="0070C0"/>
                </a:gs>
                <a:gs pos="100000">
                  <a:schemeClr val="bg1"/>
                </a:gs>
                <a:gs pos="72000">
                  <a:srgbClr val="E0EDF8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片 43">
            <a:extLst>
              <a:ext uri="{FF2B5EF4-FFF2-40B4-BE49-F238E27FC236}">
                <a16:creationId xmlns:a16="http://schemas.microsoft.com/office/drawing/2014/main" id="{29E5AF13-E55B-446E-A7CE-BBC9A944E6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32" y="82085"/>
            <a:ext cx="330701" cy="520560"/>
          </a:xfrm>
          <a:prstGeom prst="rect">
            <a:avLst/>
          </a:prstGeom>
        </p:spPr>
      </p:pic>
      <p:sp>
        <p:nvSpPr>
          <p:cNvPr id="45" name="灯片编号占位符 1">
            <a:extLst>
              <a:ext uri="{FF2B5EF4-FFF2-40B4-BE49-F238E27FC236}">
                <a16:creationId xmlns:a16="http://schemas.microsoft.com/office/drawing/2014/main" id="{125423FD-8EBE-45DA-A138-EAC6C17290DE}"/>
              </a:ext>
            </a:extLst>
          </p:cNvPr>
          <p:cNvSpPr txBox="1">
            <a:spLocks/>
          </p:cNvSpPr>
          <p:nvPr userDrawn="1"/>
        </p:nvSpPr>
        <p:spPr>
          <a:xfrm>
            <a:off x="11235287" y="6626224"/>
            <a:ext cx="1274235" cy="2317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zh-CN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09D0B24-6BD6-4015-90C6-69D9BFA854F5}" type="slidenum">
              <a:rPr lang="en-US" sz="1600" b="0" smtClean="0">
                <a:solidFill>
                  <a:srgbClr val="1D5E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pPr algn="ctr"/>
              <a:t>‹#›</a:t>
            </a:fld>
            <a:r>
              <a:rPr lang="en-US" sz="1600" b="0" dirty="0">
                <a:solidFill>
                  <a:srgbClr val="1D5EB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200" b="0" dirty="0">
              <a:solidFill>
                <a:srgbClr val="1D5EB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>
            <a:off x="0" y="2553021"/>
            <a:ext cx="12192000" cy="87597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地面运载工程</a:t>
            </a: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移动作业装备与作业工程</a:t>
            </a:r>
            <a:endParaRPr lang="en-US" sz="4400" b="1" spc="-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9528C59-1DE9-46E7-AEEB-96896C300FBC}"/>
              </a:ext>
            </a:extLst>
          </p:cNvPr>
          <p:cNvSpPr txBox="1"/>
          <p:nvPr/>
        </p:nvSpPr>
        <p:spPr>
          <a:xfrm>
            <a:off x="0" y="4763595"/>
            <a:ext cx="12192000" cy="150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报告人：赵钱孙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北京理工大学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335681" y="3909960"/>
            <a:ext cx="623520" cy="62352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 anchor="ctr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en-US" sz="2000" spc="-1">
                <a:solidFill>
                  <a:srgbClr val="FFFFFF"/>
                </a:solidFill>
                <a:latin typeface="微软雅黑"/>
                <a:ea typeface="微软雅黑"/>
              </a:rPr>
              <a:t>03</a:t>
            </a:r>
            <a:endParaRPr lang="en-US" sz="2000" spc="-1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5165121" y="3964680"/>
            <a:ext cx="381060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zh-CN" altLang="en-US" sz="2800" b="1" spc="-1">
                <a:solidFill>
                  <a:srgbClr val="404040"/>
                </a:solidFill>
                <a:latin typeface="微软雅黑"/>
                <a:ea typeface="微软雅黑"/>
              </a:rPr>
              <a:t>拟开展研究工作</a:t>
            </a:r>
            <a:endParaRPr lang="en-US" sz="2800" spc="-1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4335681" y="2943000"/>
            <a:ext cx="623520" cy="62352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 anchor="ctr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en-US" sz="2000" spc="-1">
                <a:solidFill>
                  <a:srgbClr val="FFFFFF"/>
                </a:solidFill>
                <a:latin typeface="微软雅黑"/>
                <a:ea typeface="微软雅黑"/>
              </a:rPr>
              <a:t>02</a:t>
            </a:r>
            <a:endParaRPr lang="en-US" sz="2000" spc="-1">
              <a:latin typeface="Arial"/>
            </a:endParaRPr>
          </a:p>
        </p:txBody>
      </p:sp>
      <p:sp>
        <p:nvSpPr>
          <p:cNvPr id="323" name="CustomShape 4"/>
          <p:cNvSpPr/>
          <p:nvPr/>
        </p:nvSpPr>
        <p:spPr>
          <a:xfrm>
            <a:off x="4335681" y="1976040"/>
            <a:ext cx="623520" cy="623520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 anchor="ctr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en-US" sz="2000" spc="-1">
                <a:solidFill>
                  <a:srgbClr val="FFFFFF"/>
                </a:solidFill>
                <a:latin typeface="微软雅黑"/>
                <a:ea typeface="微软雅黑"/>
              </a:rPr>
              <a:t>01</a:t>
            </a:r>
            <a:endParaRPr lang="en-US" sz="2000" spc="-1">
              <a:latin typeface="Arial"/>
            </a:endParaRPr>
          </a:p>
        </p:txBody>
      </p:sp>
      <p:sp>
        <p:nvSpPr>
          <p:cNvPr id="324" name="Line 5"/>
          <p:cNvSpPr/>
          <p:nvPr/>
        </p:nvSpPr>
        <p:spPr>
          <a:xfrm>
            <a:off x="5073321" y="2727720"/>
            <a:ext cx="352404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zh-CN" altLang="en-US"/>
          </a:p>
        </p:txBody>
      </p:sp>
      <p:sp>
        <p:nvSpPr>
          <p:cNvPr id="325" name="Line 6"/>
          <p:cNvSpPr/>
          <p:nvPr/>
        </p:nvSpPr>
        <p:spPr>
          <a:xfrm>
            <a:off x="5073321" y="3718440"/>
            <a:ext cx="352404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zh-CN" altLang="en-US"/>
          </a:p>
        </p:txBody>
      </p:sp>
      <p:sp>
        <p:nvSpPr>
          <p:cNvPr id="326" name="CustomShape 7"/>
          <p:cNvSpPr/>
          <p:nvPr/>
        </p:nvSpPr>
        <p:spPr>
          <a:xfrm>
            <a:off x="5165121" y="2970720"/>
            <a:ext cx="381060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zh-CN" altLang="en-US" sz="2800" b="1" spc="-1" dirty="0">
                <a:solidFill>
                  <a:srgbClr val="404040"/>
                </a:solidFill>
                <a:latin typeface="微软雅黑"/>
                <a:ea typeface="微软雅黑"/>
              </a:rPr>
              <a:t>主要学术成绩</a:t>
            </a:r>
            <a:endParaRPr lang="en-US" sz="2800" spc="-1" dirty="0">
              <a:latin typeface="Arial"/>
            </a:endParaRPr>
          </a:p>
        </p:txBody>
      </p:sp>
      <p:sp>
        <p:nvSpPr>
          <p:cNvPr id="327" name="CustomShape 8"/>
          <p:cNvSpPr/>
          <p:nvPr/>
        </p:nvSpPr>
        <p:spPr>
          <a:xfrm>
            <a:off x="5140281" y="2029320"/>
            <a:ext cx="381060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zh-CN" altLang="en-US" sz="2800" b="1" spc="-1" dirty="0">
                <a:solidFill>
                  <a:srgbClr val="404040"/>
                </a:solidFill>
                <a:latin typeface="微软雅黑"/>
                <a:ea typeface="微软雅黑"/>
              </a:rPr>
              <a:t>申请人简介</a:t>
            </a:r>
            <a:endParaRPr lang="en-US" sz="2800" spc="-1" dirty="0">
              <a:latin typeface="Arial"/>
            </a:endParaRPr>
          </a:p>
        </p:txBody>
      </p:sp>
      <p:grpSp>
        <p:nvGrpSpPr>
          <p:cNvPr id="328" name="Group 9"/>
          <p:cNvGrpSpPr/>
          <p:nvPr/>
        </p:nvGrpSpPr>
        <p:grpSpPr>
          <a:xfrm>
            <a:off x="1289640" y="1985888"/>
            <a:ext cx="2644560" cy="2551320"/>
            <a:chOff x="472680" y="1841760"/>
            <a:chExt cx="2644560" cy="2551320"/>
          </a:xfrm>
        </p:grpSpPr>
        <p:sp>
          <p:nvSpPr>
            <p:cNvPr id="329" name="CustomShape 10"/>
            <p:cNvSpPr/>
            <p:nvPr/>
          </p:nvSpPr>
          <p:spPr>
            <a:xfrm>
              <a:off x="2186280" y="3477960"/>
              <a:ext cx="902160" cy="915120"/>
            </a:xfrm>
            <a:custGeom>
              <a:avLst/>
              <a:gdLst/>
              <a:ahLst/>
              <a:cxnLst/>
              <a:rect l="l" t="t" r="r" b="b"/>
              <a:pathLst>
                <a:path w="5127" h="5401">
                  <a:moveTo>
                    <a:pt x="3473" y="1608"/>
                  </a:moveTo>
                  <a:cubicBezTo>
                    <a:pt x="3473" y="1674"/>
                    <a:pt x="3419" y="1728"/>
                    <a:pt x="3353" y="1728"/>
                  </a:cubicBezTo>
                  <a:lnTo>
                    <a:pt x="2303" y="1728"/>
                  </a:lnTo>
                  <a:cubicBezTo>
                    <a:pt x="2236" y="1728"/>
                    <a:pt x="2183" y="1674"/>
                    <a:pt x="2183" y="1608"/>
                  </a:cubicBezTo>
                  <a:cubicBezTo>
                    <a:pt x="2183" y="1542"/>
                    <a:pt x="2236" y="1488"/>
                    <a:pt x="2303" y="1488"/>
                  </a:cubicBezTo>
                  <a:lnTo>
                    <a:pt x="3353" y="1488"/>
                  </a:lnTo>
                  <a:cubicBezTo>
                    <a:pt x="3419" y="1488"/>
                    <a:pt x="3473" y="1542"/>
                    <a:pt x="3473" y="1608"/>
                  </a:cubicBezTo>
                  <a:close/>
                  <a:moveTo>
                    <a:pt x="3103" y="2231"/>
                  </a:moveTo>
                  <a:cubicBezTo>
                    <a:pt x="3170" y="2231"/>
                    <a:pt x="3223" y="2178"/>
                    <a:pt x="3223" y="2111"/>
                  </a:cubicBezTo>
                  <a:cubicBezTo>
                    <a:pt x="3223" y="2045"/>
                    <a:pt x="3170" y="1991"/>
                    <a:pt x="3103" y="1991"/>
                  </a:cubicBezTo>
                  <a:lnTo>
                    <a:pt x="2552" y="1991"/>
                  </a:lnTo>
                  <a:cubicBezTo>
                    <a:pt x="2486" y="1991"/>
                    <a:pt x="2432" y="2045"/>
                    <a:pt x="2432" y="2111"/>
                  </a:cubicBezTo>
                  <a:cubicBezTo>
                    <a:pt x="2432" y="2178"/>
                    <a:pt x="2486" y="2231"/>
                    <a:pt x="2552" y="2231"/>
                  </a:cubicBezTo>
                  <a:lnTo>
                    <a:pt x="3103" y="2231"/>
                  </a:lnTo>
                  <a:close/>
                  <a:moveTo>
                    <a:pt x="3473" y="2768"/>
                  </a:moveTo>
                  <a:cubicBezTo>
                    <a:pt x="3473" y="2701"/>
                    <a:pt x="3419" y="2648"/>
                    <a:pt x="3353" y="2648"/>
                  </a:cubicBezTo>
                  <a:lnTo>
                    <a:pt x="2303" y="2648"/>
                  </a:lnTo>
                  <a:cubicBezTo>
                    <a:pt x="2236" y="2648"/>
                    <a:pt x="2183" y="2701"/>
                    <a:pt x="2183" y="2768"/>
                  </a:cubicBezTo>
                  <a:cubicBezTo>
                    <a:pt x="2183" y="2834"/>
                    <a:pt x="2236" y="2888"/>
                    <a:pt x="2303" y="2888"/>
                  </a:cubicBezTo>
                  <a:lnTo>
                    <a:pt x="3353" y="2888"/>
                  </a:lnTo>
                  <a:cubicBezTo>
                    <a:pt x="3419" y="2888"/>
                    <a:pt x="3473" y="2834"/>
                    <a:pt x="3473" y="2768"/>
                  </a:cubicBezTo>
                  <a:close/>
                  <a:moveTo>
                    <a:pt x="2552" y="3151"/>
                  </a:moveTo>
                  <a:cubicBezTo>
                    <a:pt x="2486" y="3151"/>
                    <a:pt x="2432" y="3205"/>
                    <a:pt x="2432" y="3271"/>
                  </a:cubicBezTo>
                  <a:cubicBezTo>
                    <a:pt x="2432" y="3338"/>
                    <a:pt x="2486" y="3391"/>
                    <a:pt x="2552" y="3391"/>
                  </a:cubicBezTo>
                  <a:lnTo>
                    <a:pt x="3103" y="3391"/>
                  </a:lnTo>
                  <a:cubicBezTo>
                    <a:pt x="3170" y="3391"/>
                    <a:pt x="3223" y="3338"/>
                    <a:pt x="3223" y="3271"/>
                  </a:cubicBezTo>
                  <a:cubicBezTo>
                    <a:pt x="3223" y="3205"/>
                    <a:pt x="3170" y="3151"/>
                    <a:pt x="3103" y="3151"/>
                  </a:cubicBezTo>
                  <a:lnTo>
                    <a:pt x="2552" y="3151"/>
                  </a:lnTo>
                  <a:close/>
                  <a:moveTo>
                    <a:pt x="4448" y="700"/>
                  </a:moveTo>
                  <a:lnTo>
                    <a:pt x="4448" y="1442"/>
                  </a:lnTo>
                  <a:cubicBezTo>
                    <a:pt x="4448" y="1509"/>
                    <a:pt x="4501" y="1562"/>
                    <a:pt x="4568" y="1562"/>
                  </a:cubicBezTo>
                  <a:cubicBezTo>
                    <a:pt x="4634" y="1562"/>
                    <a:pt x="4688" y="1509"/>
                    <a:pt x="4688" y="1442"/>
                  </a:cubicBezTo>
                  <a:lnTo>
                    <a:pt x="4688" y="700"/>
                  </a:lnTo>
                  <a:cubicBezTo>
                    <a:pt x="4688" y="314"/>
                    <a:pt x="4374" y="0"/>
                    <a:pt x="3988" y="0"/>
                  </a:cubicBezTo>
                  <a:lnTo>
                    <a:pt x="604" y="0"/>
                  </a:lnTo>
                  <a:cubicBezTo>
                    <a:pt x="271" y="0"/>
                    <a:pt x="0" y="271"/>
                    <a:pt x="0" y="604"/>
                  </a:cubicBezTo>
                  <a:lnTo>
                    <a:pt x="0" y="1672"/>
                  </a:lnTo>
                  <a:cubicBezTo>
                    <a:pt x="0" y="1738"/>
                    <a:pt x="53" y="1792"/>
                    <a:pt x="120" y="1792"/>
                  </a:cubicBezTo>
                  <a:lnTo>
                    <a:pt x="566" y="1792"/>
                  </a:lnTo>
                  <a:cubicBezTo>
                    <a:pt x="632" y="1792"/>
                    <a:pt x="686" y="1738"/>
                    <a:pt x="686" y="1672"/>
                  </a:cubicBezTo>
                  <a:cubicBezTo>
                    <a:pt x="686" y="1606"/>
                    <a:pt x="632" y="1552"/>
                    <a:pt x="566" y="1552"/>
                  </a:cubicBezTo>
                  <a:lnTo>
                    <a:pt x="240" y="1552"/>
                  </a:lnTo>
                  <a:lnTo>
                    <a:pt x="240" y="604"/>
                  </a:lnTo>
                  <a:cubicBezTo>
                    <a:pt x="240" y="403"/>
                    <a:pt x="403" y="240"/>
                    <a:pt x="604" y="240"/>
                  </a:cubicBezTo>
                  <a:cubicBezTo>
                    <a:pt x="805" y="240"/>
                    <a:pt x="968" y="403"/>
                    <a:pt x="968" y="604"/>
                  </a:cubicBezTo>
                  <a:lnTo>
                    <a:pt x="968" y="4179"/>
                  </a:lnTo>
                  <a:cubicBezTo>
                    <a:pt x="968" y="4565"/>
                    <a:pt x="1282" y="4879"/>
                    <a:pt x="1668" y="4879"/>
                  </a:cubicBezTo>
                  <a:lnTo>
                    <a:pt x="3904" y="4879"/>
                  </a:lnTo>
                  <a:cubicBezTo>
                    <a:pt x="3970" y="4879"/>
                    <a:pt x="4024" y="4825"/>
                    <a:pt x="4024" y="4759"/>
                  </a:cubicBezTo>
                  <a:cubicBezTo>
                    <a:pt x="4024" y="4693"/>
                    <a:pt x="3970" y="4639"/>
                    <a:pt x="3904" y="4639"/>
                  </a:cubicBezTo>
                  <a:lnTo>
                    <a:pt x="1668" y="4639"/>
                  </a:lnTo>
                  <a:cubicBezTo>
                    <a:pt x="1415" y="4639"/>
                    <a:pt x="1208" y="4433"/>
                    <a:pt x="1208" y="4179"/>
                  </a:cubicBezTo>
                  <a:lnTo>
                    <a:pt x="1208" y="604"/>
                  </a:lnTo>
                  <a:cubicBezTo>
                    <a:pt x="1208" y="468"/>
                    <a:pt x="1163" y="341"/>
                    <a:pt x="1086" y="240"/>
                  </a:cubicBezTo>
                  <a:lnTo>
                    <a:pt x="3988" y="240"/>
                  </a:lnTo>
                  <a:cubicBezTo>
                    <a:pt x="4241" y="240"/>
                    <a:pt x="4448" y="446"/>
                    <a:pt x="4448" y="700"/>
                  </a:cubicBezTo>
                  <a:close/>
                  <a:moveTo>
                    <a:pt x="4787" y="2000"/>
                  </a:moveTo>
                  <a:lnTo>
                    <a:pt x="4568" y="2000"/>
                  </a:lnTo>
                  <a:cubicBezTo>
                    <a:pt x="4501" y="2000"/>
                    <a:pt x="4448" y="2054"/>
                    <a:pt x="4448" y="2120"/>
                  </a:cubicBezTo>
                  <a:cubicBezTo>
                    <a:pt x="4448" y="2187"/>
                    <a:pt x="4501" y="2240"/>
                    <a:pt x="4568" y="2240"/>
                  </a:cubicBezTo>
                  <a:lnTo>
                    <a:pt x="4787" y="2240"/>
                  </a:lnTo>
                  <a:cubicBezTo>
                    <a:pt x="4842" y="2240"/>
                    <a:pt x="4887" y="2285"/>
                    <a:pt x="4887" y="2340"/>
                  </a:cubicBezTo>
                  <a:lnTo>
                    <a:pt x="4887" y="3718"/>
                  </a:lnTo>
                  <a:cubicBezTo>
                    <a:pt x="4887" y="3785"/>
                    <a:pt x="4941" y="3838"/>
                    <a:pt x="5007" y="3838"/>
                  </a:cubicBezTo>
                  <a:cubicBezTo>
                    <a:pt x="5073" y="3838"/>
                    <a:pt x="5127" y="3785"/>
                    <a:pt x="5127" y="3718"/>
                  </a:cubicBezTo>
                  <a:lnTo>
                    <a:pt x="5127" y="2340"/>
                  </a:lnTo>
                  <a:cubicBezTo>
                    <a:pt x="5127" y="2153"/>
                    <a:pt x="4975" y="2000"/>
                    <a:pt x="4787" y="2000"/>
                  </a:cubicBezTo>
                  <a:close/>
                  <a:moveTo>
                    <a:pt x="4568" y="5139"/>
                  </a:moveTo>
                  <a:cubicBezTo>
                    <a:pt x="4501" y="5139"/>
                    <a:pt x="4448" y="5193"/>
                    <a:pt x="4448" y="5259"/>
                  </a:cubicBezTo>
                  <a:lnTo>
                    <a:pt x="4448" y="5281"/>
                  </a:lnTo>
                  <a:cubicBezTo>
                    <a:pt x="4448" y="5347"/>
                    <a:pt x="4501" y="5401"/>
                    <a:pt x="4568" y="5401"/>
                  </a:cubicBezTo>
                  <a:cubicBezTo>
                    <a:pt x="4634" y="5401"/>
                    <a:pt x="4688" y="5347"/>
                    <a:pt x="4688" y="5281"/>
                  </a:cubicBezTo>
                  <a:lnTo>
                    <a:pt x="4688" y="5259"/>
                  </a:lnTo>
                  <a:cubicBezTo>
                    <a:pt x="4688" y="5193"/>
                    <a:pt x="4634" y="5139"/>
                    <a:pt x="4568" y="5139"/>
                  </a:cubicBezTo>
                  <a:close/>
                  <a:moveTo>
                    <a:pt x="4568" y="2439"/>
                  </a:moveTo>
                  <a:cubicBezTo>
                    <a:pt x="4501" y="2439"/>
                    <a:pt x="4448" y="2492"/>
                    <a:pt x="4448" y="2559"/>
                  </a:cubicBezTo>
                  <a:lnTo>
                    <a:pt x="4448" y="4854"/>
                  </a:lnTo>
                  <a:cubicBezTo>
                    <a:pt x="4448" y="4920"/>
                    <a:pt x="4501" y="4974"/>
                    <a:pt x="4568" y="4974"/>
                  </a:cubicBezTo>
                  <a:cubicBezTo>
                    <a:pt x="4634" y="4974"/>
                    <a:pt x="4688" y="4920"/>
                    <a:pt x="4688" y="4854"/>
                  </a:cubicBezTo>
                  <a:lnTo>
                    <a:pt x="4688" y="2559"/>
                  </a:lnTo>
                  <a:cubicBezTo>
                    <a:pt x="4688" y="2492"/>
                    <a:pt x="4634" y="2439"/>
                    <a:pt x="4568" y="24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grpSp>
          <p:nvGrpSpPr>
            <p:cNvPr id="330" name="Group 11"/>
            <p:cNvGrpSpPr/>
            <p:nvPr/>
          </p:nvGrpSpPr>
          <p:grpSpPr>
            <a:xfrm>
              <a:off x="472680" y="1841760"/>
              <a:ext cx="2644200" cy="1399680"/>
              <a:chOff x="472680" y="1841760"/>
              <a:chExt cx="2644200" cy="1399680"/>
            </a:xfrm>
          </p:grpSpPr>
          <p:grpSp>
            <p:nvGrpSpPr>
              <p:cNvPr id="331" name="Group 12"/>
              <p:cNvGrpSpPr/>
              <p:nvPr/>
            </p:nvGrpSpPr>
            <p:grpSpPr>
              <a:xfrm>
                <a:off x="472680" y="1841760"/>
                <a:ext cx="2644200" cy="891720"/>
                <a:chOff x="472680" y="1841760"/>
                <a:chExt cx="2644200" cy="891720"/>
              </a:xfrm>
            </p:grpSpPr>
            <p:sp>
              <p:nvSpPr>
                <p:cNvPr id="332" name="CustomShape 13"/>
                <p:cNvSpPr/>
                <p:nvPr/>
              </p:nvSpPr>
              <p:spPr>
                <a:xfrm>
                  <a:off x="472680" y="1841760"/>
                  <a:ext cx="2644200" cy="78912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 anchor="ctr">
                  <a:normAutofit fontScale="97500"/>
                </a:bodyPr>
                <a:lstStyle/>
                <a:p>
                  <a:pPr algn="r">
                    <a:tabLst>
                      <a:tab pos="0" algn="l"/>
                    </a:tabLst>
                  </a:pPr>
                  <a:r>
                    <a:rPr lang="en-US" sz="3500" b="1" spc="-1" dirty="0">
                      <a:solidFill>
                        <a:srgbClr val="404040"/>
                      </a:solidFill>
                      <a:latin typeface="微软雅黑"/>
                      <a:ea typeface="微软雅黑"/>
                    </a:rPr>
                    <a:t>CONTENTS</a:t>
                  </a:r>
                  <a:endParaRPr lang="en-US" sz="3500" spc="-1" dirty="0">
                    <a:latin typeface="Arial"/>
                  </a:endParaRPr>
                </a:p>
              </p:txBody>
            </p:sp>
            <p:sp>
              <p:nvSpPr>
                <p:cNvPr id="333" name="CustomShape 14"/>
                <p:cNvSpPr/>
                <p:nvPr/>
              </p:nvSpPr>
              <p:spPr>
                <a:xfrm>
                  <a:off x="1317240" y="2457360"/>
                  <a:ext cx="1799640" cy="27612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34" name="Line 15"/>
              <p:cNvSpPr/>
              <p:nvPr/>
            </p:nvSpPr>
            <p:spPr>
              <a:xfrm>
                <a:off x="2079360" y="2842920"/>
                <a:ext cx="468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5" name="CustomShape 16"/>
              <p:cNvSpPr/>
              <p:nvPr/>
            </p:nvSpPr>
            <p:spPr>
              <a:xfrm>
                <a:off x="472680" y="2734200"/>
                <a:ext cx="2644200" cy="5072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rmAutofit fontScale="93000" lnSpcReduction="10000"/>
              </a:bodyPr>
              <a:lstStyle/>
              <a:p>
                <a:pPr algn="r">
                  <a:lnSpc>
                    <a:spcPct val="120000"/>
                  </a:lnSpc>
                  <a:tabLst>
                    <a:tab pos="0" algn="l"/>
                  </a:tabLst>
                </a:pPr>
                <a:r>
                  <a:rPr lang="zh-CN" altLang="en-US" sz="2800" spc="-1">
                    <a:solidFill>
                      <a:srgbClr val="404040"/>
                    </a:solidFill>
                    <a:latin typeface="微软雅黑"/>
                    <a:ea typeface="微软雅黑"/>
                  </a:rPr>
                  <a:t>介绍框架</a:t>
                </a:r>
                <a:endParaRPr lang="en-US" sz="2800" spc="-1">
                  <a:latin typeface="Arial"/>
                </a:endParaRPr>
              </a:p>
            </p:txBody>
          </p:sp>
        </p:grpSp>
        <p:sp>
          <p:nvSpPr>
            <p:cNvPr id="336" name="Line 17"/>
            <p:cNvSpPr/>
            <p:nvPr/>
          </p:nvSpPr>
          <p:spPr>
            <a:xfrm>
              <a:off x="689400" y="2592000"/>
              <a:ext cx="2427840" cy="3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732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B309CA1C-CE25-E67C-79C2-D265199654F4}"/>
              </a:ext>
            </a:extLst>
          </p:cNvPr>
          <p:cNvSpPr/>
          <p:nvPr/>
        </p:nvSpPr>
        <p:spPr>
          <a:xfrm>
            <a:off x="4335681" y="3909960"/>
            <a:ext cx="623520" cy="62352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 anchor="ctr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en-US" sz="2000" spc="-1">
                <a:solidFill>
                  <a:srgbClr val="FFFFFF"/>
                </a:solidFill>
                <a:latin typeface="微软雅黑"/>
                <a:ea typeface="微软雅黑"/>
              </a:rPr>
              <a:t>03</a:t>
            </a:r>
            <a:endParaRPr lang="en-US" sz="2000" spc="-1">
              <a:latin typeface="Arial"/>
            </a:endParaRP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DFA8FBDF-0E38-C736-F4FA-8F60382F1052}"/>
              </a:ext>
            </a:extLst>
          </p:cNvPr>
          <p:cNvSpPr/>
          <p:nvPr/>
        </p:nvSpPr>
        <p:spPr>
          <a:xfrm>
            <a:off x="5165121" y="3964680"/>
            <a:ext cx="381060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zh-CN" altLang="en-US" sz="2800" b="1" spc="-1">
                <a:solidFill>
                  <a:srgbClr val="404040"/>
                </a:solidFill>
                <a:latin typeface="微软雅黑"/>
                <a:ea typeface="微软雅黑"/>
              </a:rPr>
              <a:t>拟开展研究工作</a:t>
            </a:r>
            <a:endParaRPr lang="en-US" sz="2800" spc="-1"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A3DBFDD3-5E67-5C22-B311-7963F667A4C4}"/>
              </a:ext>
            </a:extLst>
          </p:cNvPr>
          <p:cNvSpPr/>
          <p:nvPr/>
        </p:nvSpPr>
        <p:spPr>
          <a:xfrm>
            <a:off x="4335681" y="2943000"/>
            <a:ext cx="623520" cy="623520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 anchor="ctr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en-US" sz="2000" spc="-1">
                <a:solidFill>
                  <a:srgbClr val="FFFFFF"/>
                </a:solidFill>
                <a:latin typeface="微软雅黑"/>
                <a:ea typeface="微软雅黑"/>
              </a:rPr>
              <a:t>02</a:t>
            </a:r>
            <a:endParaRPr lang="en-US" sz="2000" spc="-1">
              <a:latin typeface="Arial"/>
            </a:endParaRPr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670E01D3-CFE8-5076-1B6E-4F9F335074D7}"/>
              </a:ext>
            </a:extLst>
          </p:cNvPr>
          <p:cNvSpPr/>
          <p:nvPr/>
        </p:nvSpPr>
        <p:spPr>
          <a:xfrm>
            <a:off x="4335681" y="1976040"/>
            <a:ext cx="623520" cy="62352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 anchor="ctr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en-US" sz="2000" spc="-1">
                <a:solidFill>
                  <a:srgbClr val="FFFFFF"/>
                </a:solidFill>
                <a:latin typeface="微软雅黑"/>
                <a:ea typeface="微软雅黑"/>
              </a:rPr>
              <a:t>01</a:t>
            </a:r>
            <a:endParaRPr lang="en-US" sz="2000" spc="-1">
              <a:latin typeface="Arial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EAAE6382-933C-E02C-5D5B-818AE3B88FD7}"/>
              </a:ext>
            </a:extLst>
          </p:cNvPr>
          <p:cNvSpPr/>
          <p:nvPr/>
        </p:nvSpPr>
        <p:spPr>
          <a:xfrm>
            <a:off x="5073321" y="2727720"/>
            <a:ext cx="352404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zh-CN" alt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60420485-D005-FCAB-656F-F62DE3612593}"/>
              </a:ext>
            </a:extLst>
          </p:cNvPr>
          <p:cNvSpPr/>
          <p:nvPr/>
        </p:nvSpPr>
        <p:spPr>
          <a:xfrm>
            <a:off x="5073321" y="3718440"/>
            <a:ext cx="352404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zh-CN" altLang="en-US"/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7A3C5398-BDD1-EC58-320C-FFF254630C18}"/>
              </a:ext>
            </a:extLst>
          </p:cNvPr>
          <p:cNvSpPr/>
          <p:nvPr/>
        </p:nvSpPr>
        <p:spPr>
          <a:xfrm>
            <a:off x="5165121" y="2970720"/>
            <a:ext cx="381060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zh-CN" altLang="en-US" sz="2800" b="1" spc="-1" dirty="0">
                <a:solidFill>
                  <a:srgbClr val="404040"/>
                </a:solidFill>
                <a:latin typeface="微软雅黑"/>
                <a:ea typeface="微软雅黑"/>
              </a:rPr>
              <a:t>主要学术成绩</a:t>
            </a:r>
            <a:endParaRPr lang="en-US" sz="2800" spc="-1" dirty="0"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44DC2FC3-A69D-B189-16AB-20F7330C02B0}"/>
              </a:ext>
            </a:extLst>
          </p:cNvPr>
          <p:cNvSpPr/>
          <p:nvPr/>
        </p:nvSpPr>
        <p:spPr>
          <a:xfrm>
            <a:off x="5140281" y="2029320"/>
            <a:ext cx="381060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zh-CN" altLang="en-US" sz="2800" b="1" spc="-1" dirty="0">
                <a:solidFill>
                  <a:srgbClr val="404040"/>
                </a:solidFill>
                <a:latin typeface="微软雅黑"/>
                <a:ea typeface="微软雅黑"/>
              </a:rPr>
              <a:t>申请人简介</a:t>
            </a:r>
            <a:endParaRPr lang="en-US" sz="2800" spc="-1" dirty="0">
              <a:latin typeface="Arial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A13F4F9-C7AD-F76C-1C65-53D6A7ACF65A}"/>
              </a:ext>
            </a:extLst>
          </p:cNvPr>
          <p:cNvGrpSpPr/>
          <p:nvPr/>
        </p:nvGrpSpPr>
        <p:grpSpPr>
          <a:xfrm>
            <a:off x="1289640" y="1985888"/>
            <a:ext cx="2644560" cy="2551320"/>
            <a:chOff x="472680" y="1841760"/>
            <a:chExt cx="2644560" cy="2551320"/>
          </a:xfrm>
        </p:grpSpPr>
        <p:sp>
          <p:nvSpPr>
            <p:cNvPr id="11" name="CustomShape 10">
              <a:extLst>
                <a:ext uri="{FF2B5EF4-FFF2-40B4-BE49-F238E27FC236}">
                  <a16:creationId xmlns:a16="http://schemas.microsoft.com/office/drawing/2014/main" id="{96AD6644-DC6B-6A3D-D365-3C6904BABFCF}"/>
                </a:ext>
              </a:extLst>
            </p:cNvPr>
            <p:cNvSpPr/>
            <p:nvPr/>
          </p:nvSpPr>
          <p:spPr>
            <a:xfrm>
              <a:off x="2186280" y="3477960"/>
              <a:ext cx="902160" cy="915120"/>
            </a:xfrm>
            <a:custGeom>
              <a:avLst/>
              <a:gdLst/>
              <a:ahLst/>
              <a:cxnLst/>
              <a:rect l="l" t="t" r="r" b="b"/>
              <a:pathLst>
                <a:path w="5127" h="5401">
                  <a:moveTo>
                    <a:pt x="3473" y="1608"/>
                  </a:moveTo>
                  <a:cubicBezTo>
                    <a:pt x="3473" y="1674"/>
                    <a:pt x="3419" y="1728"/>
                    <a:pt x="3353" y="1728"/>
                  </a:cubicBezTo>
                  <a:lnTo>
                    <a:pt x="2303" y="1728"/>
                  </a:lnTo>
                  <a:cubicBezTo>
                    <a:pt x="2236" y="1728"/>
                    <a:pt x="2183" y="1674"/>
                    <a:pt x="2183" y="1608"/>
                  </a:cubicBezTo>
                  <a:cubicBezTo>
                    <a:pt x="2183" y="1542"/>
                    <a:pt x="2236" y="1488"/>
                    <a:pt x="2303" y="1488"/>
                  </a:cubicBezTo>
                  <a:lnTo>
                    <a:pt x="3353" y="1488"/>
                  </a:lnTo>
                  <a:cubicBezTo>
                    <a:pt x="3419" y="1488"/>
                    <a:pt x="3473" y="1542"/>
                    <a:pt x="3473" y="1608"/>
                  </a:cubicBezTo>
                  <a:close/>
                  <a:moveTo>
                    <a:pt x="3103" y="2231"/>
                  </a:moveTo>
                  <a:cubicBezTo>
                    <a:pt x="3170" y="2231"/>
                    <a:pt x="3223" y="2178"/>
                    <a:pt x="3223" y="2111"/>
                  </a:cubicBezTo>
                  <a:cubicBezTo>
                    <a:pt x="3223" y="2045"/>
                    <a:pt x="3170" y="1991"/>
                    <a:pt x="3103" y="1991"/>
                  </a:cubicBezTo>
                  <a:lnTo>
                    <a:pt x="2552" y="1991"/>
                  </a:lnTo>
                  <a:cubicBezTo>
                    <a:pt x="2486" y="1991"/>
                    <a:pt x="2432" y="2045"/>
                    <a:pt x="2432" y="2111"/>
                  </a:cubicBezTo>
                  <a:cubicBezTo>
                    <a:pt x="2432" y="2178"/>
                    <a:pt x="2486" y="2231"/>
                    <a:pt x="2552" y="2231"/>
                  </a:cubicBezTo>
                  <a:lnTo>
                    <a:pt x="3103" y="2231"/>
                  </a:lnTo>
                  <a:close/>
                  <a:moveTo>
                    <a:pt x="3473" y="2768"/>
                  </a:moveTo>
                  <a:cubicBezTo>
                    <a:pt x="3473" y="2701"/>
                    <a:pt x="3419" y="2648"/>
                    <a:pt x="3353" y="2648"/>
                  </a:cubicBezTo>
                  <a:lnTo>
                    <a:pt x="2303" y="2648"/>
                  </a:lnTo>
                  <a:cubicBezTo>
                    <a:pt x="2236" y="2648"/>
                    <a:pt x="2183" y="2701"/>
                    <a:pt x="2183" y="2768"/>
                  </a:cubicBezTo>
                  <a:cubicBezTo>
                    <a:pt x="2183" y="2834"/>
                    <a:pt x="2236" y="2888"/>
                    <a:pt x="2303" y="2888"/>
                  </a:cubicBezTo>
                  <a:lnTo>
                    <a:pt x="3353" y="2888"/>
                  </a:lnTo>
                  <a:cubicBezTo>
                    <a:pt x="3419" y="2888"/>
                    <a:pt x="3473" y="2834"/>
                    <a:pt x="3473" y="2768"/>
                  </a:cubicBezTo>
                  <a:close/>
                  <a:moveTo>
                    <a:pt x="2552" y="3151"/>
                  </a:moveTo>
                  <a:cubicBezTo>
                    <a:pt x="2486" y="3151"/>
                    <a:pt x="2432" y="3205"/>
                    <a:pt x="2432" y="3271"/>
                  </a:cubicBezTo>
                  <a:cubicBezTo>
                    <a:pt x="2432" y="3338"/>
                    <a:pt x="2486" y="3391"/>
                    <a:pt x="2552" y="3391"/>
                  </a:cubicBezTo>
                  <a:lnTo>
                    <a:pt x="3103" y="3391"/>
                  </a:lnTo>
                  <a:cubicBezTo>
                    <a:pt x="3170" y="3391"/>
                    <a:pt x="3223" y="3338"/>
                    <a:pt x="3223" y="3271"/>
                  </a:cubicBezTo>
                  <a:cubicBezTo>
                    <a:pt x="3223" y="3205"/>
                    <a:pt x="3170" y="3151"/>
                    <a:pt x="3103" y="3151"/>
                  </a:cubicBezTo>
                  <a:lnTo>
                    <a:pt x="2552" y="3151"/>
                  </a:lnTo>
                  <a:close/>
                  <a:moveTo>
                    <a:pt x="4448" y="700"/>
                  </a:moveTo>
                  <a:lnTo>
                    <a:pt x="4448" y="1442"/>
                  </a:lnTo>
                  <a:cubicBezTo>
                    <a:pt x="4448" y="1509"/>
                    <a:pt x="4501" y="1562"/>
                    <a:pt x="4568" y="1562"/>
                  </a:cubicBezTo>
                  <a:cubicBezTo>
                    <a:pt x="4634" y="1562"/>
                    <a:pt x="4688" y="1509"/>
                    <a:pt x="4688" y="1442"/>
                  </a:cubicBezTo>
                  <a:lnTo>
                    <a:pt x="4688" y="700"/>
                  </a:lnTo>
                  <a:cubicBezTo>
                    <a:pt x="4688" y="314"/>
                    <a:pt x="4374" y="0"/>
                    <a:pt x="3988" y="0"/>
                  </a:cubicBezTo>
                  <a:lnTo>
                    <a:pt x="604" y="0"/>
                  </a:lnTo>
                  <a:cubicBezTo>
                    <a:pt x="271" y="0"/>
                    <a:pt x="0" y="271"/>
                    <a:pt x="0" y="604"/>
                  </a:cubicBezTo>
                  <a:lnTo>
                    <a:pt x="0" y="1672"/>
                  </a:lnTo>
                  <a:cubicBezTo>
                    <a:pt x="0" y="1738"/>
                    <a:pt x="53" y="1792"/>
                    <a:pt x="120" y="1792"/>
                  </a:cubicBezTo>
                  <a:lnTo>
                    <a:pt x="566" y="1792"/>
                  </a:lnTo>
                  <a:cubicBezTo>
                    <a:pt x="632" y="1792"/>
                    <a:pt x="686" y="1738"/>
                    <a:pt x="686" y="1672"/>
                  </a:cubicBezTo>
                  <a:cubicBezTo>
                    <a:pt x="686" y="1606"/>
                    <a:pt x="632" y="1552"/>
                    <a:pt x="566" y="1552"/>
                  </a:cubicBezTo>
                  <a:lnTo>
                    <a:pt x="240" y="1552"/>
                  </a:lnTo>
                  <a:lnTo>
                    <a:pt x="240" y="604"/>
                  </a:lnTo>
                  <a:cubicBezTo>
                    <a:pt x="240" y="403"/>
                    <a:pt x="403" y="240"/>
                    <a:pt x="604" y="240"/>
                  </a:cubicBezTo>
                  <a:cubicBezTo>
                    <a:pt x="805" y="240"/>
                    <a:pt x="968" y="403"/>
                    <a:pt x="968" y="604"/>
                  </a:cubicBezTo>
                  <a:lnTo>
                    <a:pt x="968" y="4179"/>
                  </a:lnTo>
                  <a:cubicBezTo>
                    <a:pt x="968" y="4565"/>
                    <a:pt x="1282" y="4879"/>
                    <a:pt x="1668" y="4879"/>
                  </a:cubicBezTo>
                  <a:lnTo>
                    <a:pt x="3904" y="4879"/>
                  </a:lnTo>
                  <a:cubicBezTo>
                    <a:pt x="3970" y="4879"/>
                    <a:pt x="4024" y="4825"/>
                    <a:pt x="4024" y="4759"/>
                  </a:cubicBezTo>
                  <a:cubicBezTo>
                    <a:pt x="4024" y="4693"/>
                    <a:pt x="3970" y="4639"/>
                    <a:pt x="3904" y="4639"/>
                  </a:cubicBezTo>
                  <a:lnTo>
                    <a:pt x="1668" y="4639"/>
                  </a:lnTo>
                  <a:cubicBezTo>
                    <a:pt x="1415" y="4639"/>
                    <a:pt x="1208" y="4433"/>
                    <a:pt x="1208" y="4179"/>
                  </a:cubicBezTo>
                  <a:lnTo>
                    <a:pt x="1208" y="604"/>
                  </a:lnTo>
                  <a:cubicBezTo>
                    <a:pt x="1208" y="468"/>
                    <a:pt x="1163" y="341"/>
                    <a:pt x="1086" y="240"/>
                  </a:cubicBezTo>
                  <a:lnTo>
                    <a:pt x="3988" y="240"/>
                  </a:lnTo>
                  <a:cubicBezTo>
                    <a:pt x="4241" y="240"/>
                    <a:pt x="4448" y="446"/>
                    <a:pt x="4448" y="700"/>
                  </a:cubicBezTo>
                  <a:close/>
                  <a:moveTo>
                    <a:pt x="4787" y="2000"/>
                  </a:moveTo>
                  <a:lnTo>
                    <a:pt x="4568" y="2000"/>
                  </a:lnTo>
                  <a:cubicBezTo>
                    <a:pt x="4501" y="2000"/>
                    <a:pt x="4448" y="2054"/>
                    <a:pt x="4448" y="2120"/>
                  </a:cubicBezTo>
                  <a:cubicBezTo>
                    <a:pt x="4448" y="2187"/>
                    <a:pt x="4501" y="2240"/>
                    <a:pt x="4568" y="2240"/>
                  </a:cubicBezTo>
                  <a:lnTo>
                    <a:pt x="4787" y="2240"/>
                  </a:lnTo>
                  <a:cubicBezTo>
                    <a:pt x="4842" y="2240"/>
                    <a:pt x="4887" y="2285"/>
                    <a:pt x="4887" y="2340"/>
                  </a:cubicBezTo>
                  <a:lnTo>
                    <a:pt x="4887" y="3718"/>
                  </a:lnTo>
                  <a:cubicBezTo>
                    <a:pt x="4887" y="3785"/>
                    <a:pt x="4941" y="3838"/>
                    <a:pt x="5007" y="3838"/>
                  </a:cubicBezTo>
                  <a:cubicBezTo>
                    <a:pt x="5073" y="3838"/>
                    <a:pt x="5127" y="3785"/>
                    <a:pt x="5127" y="3718"/>
                  </a:cubicBezTo>
                  <a:lnTo>
                    <a:pt x="5127" y="2340"/>
                  </a:lnTo>
                  <a:cubicBezTo>
                    <a:pt x="5127" y="2153"/>
                    <a:pt x="4975" y="2000"/>
                    <a:pt x="4787" y="2000"/>
                  </a:cubicBezTo>
                  <a:close/>
                  <a:moveTo>
                    <a:pt x="4568" y="5139"/>
                  </a:moveTo>
                  <a:cubicBezTo>
                    <a:pt x="4501" y="5139"/>
                    <a:pt x="4448" y="5193"/>
                    <a:pt x="4448" y="5259"/>
                  </a:cubicBezTo>
                  <a:lnTo>
                    <a:pt x="4448" y="5281"/>
                  </a:lnTo>
                  <a:cubicBezTo>
                    <a:pt x="4448" y="5347"/>
                    <a:pt x="4501" y="5401"/>
                    <a:pt x="4568" y="5401"/>
                  </a:cubicBezTo>
                  <a:cubicBezTo>
                    <a:pt x="4634" y="5401"/>
                    <a:pt x="4688" y="5347"/>
                    <a:pt x="4688" y="5281"/>
                  </a:cubicBezTo>
                  <a:lnTo>
                    <a:pt x="4688" y="5259"/>
                  </a:lnTo>
                  <a:cubicBezTo>
                    <a:pt x="4688" y="5193"/>
                    <a:pt x="4634" y="5139"/>
                    <a:pt x="4568" y="5139"/>
                  </a:cubicBezTo>
                  <a:close/>
                  <a:moveTo>
                    <a:pt x="4568" y="2439"/>
                  </a:moveTo>
                  <a:cubicBezTo>
                    <a:pt x="4501" y="2439"/>
                    <a:pt x="4448" y="2492"/>
                    <a:pt x="4448" y="2559"/>
                  </a:cubicBezTo>
                  <a:lnTo>
                    <a:pt x="4448" y="4854"/>
                  </a:lnTo>
                  <a:cubicBezTo>
                    <a:pt x="4448" y="4920"/>
                    <a:pt x="4501" y="4974"/>
                    <a:pt x="4568" y="4974"/>
                  </a:cubicBezTo>
                  <a:cubicBezTo>
                    <a:pt x="4634" y="4974"/>
                    <a:pt x="4688" y="4920"/>
                    <a:pt x="4688" y="4854"/>
                  </a:cubicBezTo>
                  <a:lnTo>
                    <a:pt x="4688" y="2559"/>
                  </a:lnTo>
                  <a:cubicBezTo>
                    <a:pt x="4688" y="2492"/>
                    <a:pt x="4634" y="2439"/>
                    <a:pt x="4568" y="24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80BF301-64DF-5FC7-9FB1-87EF4565DAA4}"/>
                </a:ext>
              </a:extLst>
            </p:cNvPr>
            <p:cNvGrpSpPr/>
            <p:nvPr/>
          </p:nvGrpSpPr>
          <p:grpSpPr>
            <a:xfrm>
              <a:off x="472680" y="1841760"/>
              <a:ext cx="2644200" cy="1399680"/>
              <a:chOff x="472680" y="1841760"/>
              <a:chExt cx="2644200" cy="1399680"/>
            </a:xfrm>
          </p:grpSpPr>
          <p:grpSp>
            <p:nvGrpSpPr>
              <p:cNvPr id="14" name="Group 12">
                <a:extLst>
                  <a:ext uri="{FF2B5EF4-FFF2-40B4-BE49-F238E27FC236}">
                    <a16:creationId xmlns:a16="http://schemas.microsoft.com/office/drawing/2014/main" id="{344562CC-6343-2FF4-A94A-9316C92DBC35}"/>
                  </a:ext>
                </a:extLst>
              </p:cNvPr>
              <p:cNvGrpSpPr/>
              <p:nvPr/>
            </p:nvGrpSpPr>
            <p:grpSpPr>
              <a:xfrm>
                <a:off x="472680" y="1841760"/>
                <a:ext cx="2644200" cy="891720"/>
                <a:chOff x="472680" y="1841760"/>
                <a:chExt cx="2644200" cy="891720"/>
              </a:xfrm>
            </p:grpSpPr>
            <p:sp>
              <p:nvSpPr>
                <p:cNvPr id="17" name="CustomShape 13">
                  <a:extLst>
                    <a:ext uri="{FF2B5EF4-FFF2-40B4-BE49-F238E27FC236}">
                      <a16:creationId xmlns:a16="http://schemas.microsoft.com/office/drawing/2014/main" id="{8B97934C-F16D-31FC-7C85-19798E6B0AAE}"/>
                    </a:ext>
                  </a:extLst>
                </p:cNvPr>
                <p:cNvSpPr/>
                <p:nvPr/>
              </p:nvSpPr>
              <p:spPr>
                <a:xfrm>
                  <a:off x="472680" y="1841760"/>
                  <a:ext cx="2644200" cy="78912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 anchor="ctr">
                  <a:normAutofit fontScale="97500"/>
                </a:bodyPr>
                <a:lstStyle/>
                <a:p>
                  <a:pPr algn="r">
                    <a:tabLst>
                      <a:tab pos="0" algn="l"/>
                    </a:tabLst>
                  </a:pPr>
                  <a:r>
                    <a:rPr lang="en-US" sz="3500" b="1" spc="-1" dirty="0">
                      <a:solidFill>
                        <a:srgbClr val="404040"/>
                      </a:solidFill>
                      <a:latin typeface="微软雅黑"/>
                      <a:ea typeface="微软雅黑"/>
                    </a:rPr>
                    <a:t>CONTENTS</a:t>
                  </a:r>
                  <a:endParaRPr lang="en-US" sz="3500" spc="-1" dirty="0">
                    <a:latin typeface="Arial"/>
                  </a:endParaRPr>
                </a:p>
              </p:txBody>
            </p:sp>
            <p:sp>
              <p:nvSpPr>
                <p:cNvPr id="18" name="CustomShape 14">
                  <a:extLst>
                    <a:ext uri="{FF2B5EF4-FFF2-40B4-BE49-F238E27FC236}">
                      <a16:creationId xmlns:a16="http://schemas.microsoft.com/office/drawing/2014/main" id="{8EE4E51A-E614-AE59-2C76-234FDBAE1C51}"/>
                    </a:ext>
                  </a:extLst>
                </p:cNvPr>
                <p:cNvSpPr/>
                <p:nvPr/>
              </p:nvSpPr>
              <p:spPr>
                <a:xfrm>
                  <a:off x="1317240" y="2457360"/>
                  <a:ext cx="1799640" cy="27612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5" name="Line 15">
                <a:extLst>
                  <a:ext uri="{FF2B5EF4-FFF2-40B4-BE49-F238E27FC236}">
                    <a16:creationId xmlns:a16="http://schemas.microsoft.com/office/drawing/2014/main" id="{4E26E54B-D180-082A-10A3-1261FD81A7EE}"/>
                  </a:ext>
                </a:extLst>
              </p:cNvPr>
              <p:cNvSpPr/>
              <p:nvPr/>
            </p:nvSpPr>
            <p:spPr>
              <a:xfrm>
                <a:off x="2079360" y="2842920"/>
                <a:ext cx="468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CustomShape 16">
                <a:extLst>
                  <a:ext uri="{FF2B5EF4-FFF2-40B4-BE49-F238E27FC236}">
                    <a16:creationId xmlns:a16="http://schemas.microsoft.com/office/drawing/2014/main" id="{9AC6CFF0-1489-473B-83B1-9B9A9E5C416B}"/>
                  </a:ext>
                </a:extLst>
              </p:cNvPr>
              <p:cNvSpPr/>
              <p:nvPr/>
            </p:nvSpPr>
            <p:spPr>
              <a:xfrm>
                <a:off x="472680" y="2734200"/>
                <a:ext cx="2644200" cy="5072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rmAutofit fontScale="93000" lnSpcReduction="10000"/>
              </a:bodyPr>
              <a:lstStyle/>
              <a:p>
                <a:pPr algn="r">
                  <a:lnSpc>
                    <a:spcPct val="120000"/>
                  </a:lnSpc>
                  <a:tabLst>
                    <a:tab pos="0" algn="l"/>
                  </a:tabLst>
                </a:pPr>
                <a:r>
                  <a:rPr lang="zh-CN" altLang="en-US" sz="2800" spc="-1">
                    <a:solidFill>
                      <a:srgbClr val="404040"/>
                    </a:solidFill>
                    <a:latin typeface="微软雅黑"/>
                    <a:ea typeface="微软雅黑"/>
                  </a:rPr>
                  <a:t>介绍框架</a:t>
                </a:r>
                <a:endParaRPr lang="en-US" sz="2800" spc="-1">
                  <a:latin typeface="Arial"/>
                </a:endParaRPr>
              </a:p>
            </p:txBody>
          </p:sp>
        </p:grpSp>
        <p:sp>
          <p:nvSpPr>
            <p:cNvPr id="13" name="Line 17">
              <a:extLst>
                <a:ext uri="{FF2B5EF4-FFF2-40B4-BE49-F238E27FC236}">
                  <a16:creationId xmlns:a16="http://schemas.microsoft.com/office/drawing/2014/main" id="{95DE77C2-EB95-752C-43FA-9F4756E4AB97}"/>
                </a:ext>
              </a:extLst>
            </p:cNvPr>
            <p:cNvSpPr/>
            <p:nvPr/>
          </p:nvSpPr>
          <p:spPr>
            <a:xfrm>
              <a:off x="689400" y="2592000"/>
              <a:ext cx="2427840" cy="3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19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5720CAE0-FDB5-A3EB-1338-405198BBE419}"/>
              </a:ext>
            </a:extLst>
          </p:cNvPr>
          <p:cNvSpPr/>
          <p:nvPr/>
        </p:nvSpPr>
        <p:spPr>
          <a:xfrm>
            <a:off x="4335681" y="3909960"/>
            <a:ext cx="623520" cy="623520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 anchor="ctr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en-US" sz="2000" spc="-1">
                <a:solidFill>
                  <a:srgbClr val="FFFFFF"/>
                </a:solidFill>
                <a:latin typeface="微软雅黑"/>
                <a:ea typeface="微软雅黑"/>
              </a:rPr>
              <a:t>03</a:t>
            </a:r>
            <a:endParaRPr lang="en-US" sz="2000" spc="-1">
              <a:latin typeface="Arial"/>
            </a:endParaRP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7E436FFE-3F4E-1FD2-9B40-3196C1C998A5}"/>
              </a:ext>
            </a:extLst>
          </p:cNvPr>
          <p:cNvSpPr/>
          <p:nvPr/>
        </p:nvSpPr>
        <p:spPr>
          <a:xfrm>
            <a:off x="5165121" y="3964680"/>
            <a:ext cx="381060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zh-CN" altLang="en-US" sz="2800" b="1" spc="-1">
                <a:solidFill>
                  <a:srgbClr val="404040"/>
                </a:solidFill>
                <a:latin typeface="微软雅黑"/>
                <a:ea typeface="微软雅黑"/>
              </a:rPr>
              <a:t>拟开展研究工作</a:t>
            </a:r>
            <a:endParaRPr lang="en-US" sz="2800" spc="-1"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C024C851-B75A-42EA-65C9-60D5A53A6214}"/>
              </a:ext>
            </a:extLst>
          </p:cNvPr>
          <p:cNvSpPr/>
          <p:nvPr/>
        </p:nvSpPr>
        <p:spPr>
          <a:xfrm>
            <a:off x="4335681" y="2943000"/>
            <a:ext cx="623520" cy="62352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 anchor="ctr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en-US" sz="2000" spc="-1">
                <a:solidFill>
                  <a:srgbClr val="FFFFFF"/>
                </a:solidFill>
                <a:latin typeface="微软雅黑"/>
                <a:ea typeface="微软雅黑"/>
              </a:rPr>
              <a:t>02</a:t>
            </a:r>
            <a:endParaRPr lang="en-US" sz="2000" spc="-1">
              <a:latin typeface="Arial"/>
            </a:endParaRPr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094B58E5-54EF-9D86-989B-B6D904BD0EE0}"/>
              </a:ext>
            </a:extLst>
          </p:cNvPr>
          <p:cNvSpPr/>
          <p:nvPr/>
        </p:nvSpPr>
        <p:spPr>
          <a:xfrm>
            <a:off x="4335681" y="1976040"/>
            <a:ext cx="623520" cy="62352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 anchor="ctr">
            <a:normAutofit/>
          </a:bodyPr>
          <a:lstStyle/>
          <a:p>
            <a:pPr algn="ctr">
              <a:tabLst>
                <a:tab pos="0" algn="l"/>
              </a:tabLst>
            </a:pPr>
            <a:r>
              <a:rPr lang="en-US" sz="2000" spc="-1">
                <a:solidFill>
                  <a:srgbClr val="FFFFFF"/>
                </a:solidFill>
                <a:latin typeface="微软雅黑"/>
                <a:ea typeface="微软雅黑"/>
              </a:rPr>
              <a:t>01</a:t>
            </a:r>
            <a:endParaRPr lang="en-US" sz="2000" spc="-1">
              <a:latin typeface="Arial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2BBD44B7-7C26-972D-DFEB-E98FA2C379BE}"/>
              </a:ext>
            </a:extLst>
          </p:cNvPr>
          <p:cNvSpPr/>
          <p:nvPr/>
        </p:nvSpPr>
        <p:spPr>
          <a:xfrm>
            <a:off x="5073321" y="2727720"/>
            <a:ext cx="352404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zh-CN" alt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1C0F0253-12D4-6438-640A-D7F6BA7A8F62}"/>
              </a:ext>
            </a:extLst>
          </p:cNvPr>
          <p:cNvSpPr/>
          <p:nvPr/>
        </p:nvSpPr>
        <p:spPr>
          <a:xfrm>
            <a:off x="5073321" y="3718440"/>
            <a:ext cx="352404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zh-CN" altLang="en-US"/>
          </a:p>
        </p:txBody>
      </p:sp>
      <p:sp>
        <p:nvSpPr>
          <p:cNvPr id="8" name="CustomShape 7">
            <a:extLst>
              <a:ext uri="{FF2B5EF4-FFF2-40B4-BE49-F238E27FC236}">
                <a16:creationId xmlns:a16="http://schemas.microsoft.com/office/drawing/2014/main" id="{8683FD34-B311-A565-DF1F-15E7B15D7AE5}"/>
              </a:ext>
            </a:extLst>
          </p:cNvPr>
          <p:cNvSpPr/>
          <p:nvPr/>
        </p:nvSpPr>
        <p:spPr>
          <a:xfrm>
            <a:off x="5165121" y="2970720"/>
            <a:ext cx="381060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zh-CN" altLang="en-US" sz="2800" b="1" spc="-1" dirty="0">
                <a:solidFill>
                  <a:srgbClr val="404040"/>
                </a:solidFill>
                <a:latin typeface="微软雅黑"/>
                <a:ea typeface="微软雅黑"/>
              </a:rPr>
              <a:t>主要学术成绩</a:t>
            </a:r>
            <a:endParaRPr lang="en-US" sz="2800" spc="-1" dirty="0"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1ACAD5CE-366F-7154-4364-388585A21017}"/>
              </a:ext>
            </a:extLst>
          </p:cNvPr>
          <p:cNvSpPr/>
          <p:nvPr/>
        </p:nvSpPr>
        <p:spPr>
          <a:xfrm>
            <a:off x="5140281" y="2029320"/>
            <a:ext cx="381060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zh-CN" altLang="en-US" sz="2800" b="1" spc="-1" dirty="0">
                <a:solidFill>
                  <a:srgbClr val="404040"/>
                </a:solidFill>
                <a:latin typeface="微软雅黑"/>
                <a:ea typeface="微软雅黑"/>
              </a:rPr>
              <a:t>申请人简介</a:t>
            </a:r>
            <a:endParaRPr lang="en-US" sz="2800" spc="-1" dirty="0">
              <a:latin typeface="Arial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7B545A4-8F12-E69C-71BC-34A91A715CF4}"/>
              </a:ext>
            </a:extLst>
          </p:cNvPr>
          <p:cNvGrpSpPr/>
          <p:nvPr/>
        </p:nvGrpSpPr>
        <p:grpSpPr>
          <a:xfrm>
            <a:off x="1289640" y="1985888"/>
            <a:ext cx="2644560" cy="2551320"/>
            <a:chOff x="472680" y="1841760"/>
            <a:chExt cx="2644560" cy="2551320"/>
          </a:xfrm>
        </p:grpSpPr>
        <p:sp>
          <p:nvSpPr>
            <p:cNvPr id="11" name="CustomShape 10">
              <a:extLst>
                <a:ext uri="{FF2B5EF4-FFF2-40B4-BE49-F238E27FC236}">
                  <a16:creationId xmlns:a16="http://schemas.microsoft.com/office/drawing/2014/main" id="{BED61581-3681-846B-0FC7-E252B001DF37}"/>
                </a:ext>
              </a:extLst>
            </p:cNvPr>
            <p:cNvSpPr/>
            <p:nvPr/>
          </p:nvSpPr>
          <p:spPr>
            <a:xfrm>
              <a:off x="2186280" y="3477960"/>
              <a:ext cx="902160" cy="915120"/>
            </a:xfrm>
            <a:custGeom>
              <a:avLst/>
              <a:gdLst/>
              <a:ahLst/>
              <a:cxnLst/>
              <a:rect l="l" t="t" r="r" b="b"/>
              <a:pathLst>
                <a:path w="5127" h="5401">
                  <a:moveTo>
                    <a:pt x="3473" y="1608"/>
                  </a:moveTo>
                  <a:cubicBezTo>
                    <a:pt x="3473" y="1674"/>
                    <a:pt x="3419" y="1728"/>
                    <a:pt x="3353" y="1728"/>
                  </a:cubicBezTo>
                  <a:lnTo>
                    <a:pt x="2303" y="1728"/>
                  </a:lnTo>
                  <a:cubicBezTo>
                    <a:pt x="2236" y="1728"/>
                    <a:pt x="2183" y="1674"/>
                    <a:pt x="2183" y="1608"/>
                  </a:cubicBezTo>
                  <a:cubicBezTo>
                    <a:pt x="2183" y="1542"/>
                    <a:pt x="2236" y="1488"/>
                    <a:pt x="2303" y="1488"/>
                  </a:cubicBezTo>
                  <a:lnTo>
                    <a:pt x="3353" y="1488"/>
                  </a:lnTo>
                  <a:cubicBezTo>
                    <a:pt x="3419" y="1488"/>
                    <a:pt x="3473" y="1542"/>
                    <a:pt x="3473" y="1608"/>
                  </a:cubicBezTo>
                  <a:close/>
                  <a:moveTo>
                    <a:pt x="3103" y="2231"/>
                  </a:moveTo>
                  <a:cubicBezTo>
                    <a:pt x="3170" y="2231"/>
                    <a:pt x="3223" y="2178"/>
                    <a:pt x="3223" y="2111"/>
                  </a:cubicBezTo>
                  <a:cubicBezTo>
                    <a:pt x="3223" y="2045"/>
                    <a:pt x="3170" y="1991"/>
                    <a:pt x="3103" y="1991"/>
                  </a:cubicBezTo>
                  <a:lnTo>
                    <a:pt x="2552" y="1991"/>
                  </a:lnTo>
                  <a:cubicBezTo>
                    <a:pt x="2486" y="1991"/>
                    <a:pt x="2432" y="2045"/>
                    <a:pt x="2432" y="2111"/>
                  </a:cubicBezTo>
                  <a:cubicBezTo>
                    <a:pt x="2432" y="2178"/>
                    <a:pt x="2486" y="2231"/>
                    <a:pt x="2552" y="2231"/>
                  </a:cubicBezTo>
                  <a:lnTo>
                    <a:pt x="3103" y="2231"/>
                  </a:lnTo>
                  <a:close/>
                  <a:moveTo>
                    <a:pt x="3473" y="2768"/>
                  </a:moveTo>
                  <a:cubicBezTo>
                    <a:pt x="3473" y="2701"/>
                    <a:pt x="3419" y="2648"/>
                    <a:pt x="3353" y="2648"/>
                  </a:cubicBezTo>
                  <a:lnTo>
                    <a:pt x="2303" y="2648"/>
                  </a:lnTo>
                  <a:cubicBezTo>
                    <a:pt x="2236" y="2648"/>
                    <a:pt x="2183" y="2701"/>
                    <a:pt x="2183" y="2768"/>
                  </a:cubicBezTo>
                  <a:cubicBezTo>
                    <a:pt x="2183" y="2834"/>
                    <a:pt x="2236" y="2888"/>
                    <a:pt x="2303" y="2888"/>
                  </a:cubicBezTo>
                  <a:lnTo>
                    <a:pt x="3353" y="2888"/>
                  </a:lnTo>
                  <a:cubicBezTo>
                    <a:pt x="3419" y="2888"/>
                    <a:pt x="3473" y="2834"/>
                    <a:pt x="3473" y="2768"/>
                  </a:cubicBezTo>
                  <a:close/>
                  <a:moveTo>
                    <a:pt x="2552" y="3151"/>
                  </a:moveTo>
                  <a:cubicBezTo>
                    <a:pt x="2486" y="3151"/>
                    <a:pt x="2432" y="3205"/>
                    <a:pt x="2432" y="3271"/>
                  </a:cubicBezTo>
                  <a:cubicBezTo>
                    <a:pt x="2432" y="3338"/>
                    <a:pt x="2486" y="3391"/>
                    <a:pt x="2552" y="3391"/>
                  </a:cubicBezTo>
                  <a:lnTo>
                    <a:pt x="3103" y="3391"/>
                  </a:lnTo>
                  <a:cubicBezTo>
                    <a:pt x="3170" y="3391"/>
                    <a:pt x="3223" y="3338"/>
                    <a:pt x="3223" y="3271"/>
                  </a:cubicBezTo>
                  <a:cubicBezTo>
                    <a:pt x="3223" y="3205"/>
                    <a:pt x="3170" y="3151"/>
                    <a:pt x="3103" y="3151"/>
                  </a:cubicBezTo>
                  <a:lnTo>
                    <a:pt x="2552" y="3151"/>
                  </a:lnTo>
                  <a:close/>
                  <a:moveTo>
                    <a:pt x="4448" y="700"/>
                  </a:moveTo>
                  <a:lnTo>
                    <a:pt x="4448" y="1442"/>
                  </a:lnTo>
                  <a:cubicBezTo>
                    <a:pt x="4448" y="1509"/>
                    <a:pt x="4501" y="1562"/>
                    <a:pt x="4568" y="1562"/>
                  </a:cubicBezTo>
                  <a:cubicBezTo>
                    <a:pt x="4634" y="1562"/>
                    <a:pt x="4688" y="1509"/>
                    <a:pt x="4688" y="1442"/>
                  </a:cubicBezTo>
                  <a:lnTo>
                    <a:pt x="4688" y="700"/>
                  </a:lnTo>
                  <a:cubicBezTo>
                    <a:pt x="4688" y="314"/>
                    <a:pt x="4374" y="0"/>
                    <a:pt x="3988" y="0"/>
                  </a:cubicBezTo>
                  <a:lnTo>
                    <a:pt x="604" y="0"/>
                  </a:lnTo>
                  <a:cubicBezTo>
                    <a:pt x="271" y="0"/>
                    <a:pt x="0" y="271"/>
                    <a:pt x="0" y="604"/>
                  </a:cubicBezTo>
                  <a:lnTo>
                    <a:pt x="0" y="1672"/>
                  </a:lnTo>
                  <a:cubicBezTo>
                    <a:pt x="0" y="1738"/>
                    <a:pt x="53" y="1792"/>
                    <a:pt x="120" y="1792"/>
                  </a:cubicBezTo>
                  <a:lnTo>
                    <a:pt x="566" y="1792"/>
                  </a:lnTo>
                  <a:cubicBezTo>
                    <a:pt x="632" y="1792"/>
                    <a:pt x="686" y="1738"/>
                    <a:pt x="686" y="1672"/>
                  </a:cubicBezTo>
                  <a:cubicBezTo>
                    <a:pt x="686" y="1606"/>
                    <a:pt x="632" y="1552"/>
                    <a:pt x="566" y="1552"/>
                  </a:cubicBezTo>
                  <a:lnTo>
                    <a:pt x="240" y="1552"/>
                  </a:lnTo>
                  <a:lnTo>
                    <a:pt x="240" y="604"/>
                  </a:lnTo>
                  <a:cubicBezTo>
                    <a:pt x="240" y="403"/>
                    <a:pt x="403" y="240"/>
                    <a:pt x="604" y="240"/>
                  </a:cubicBezTo>
                  <a:cubicBezTo>
                    <a:pt x="805" y="240"/>
                    <a:pt x="968" y="403"/>
                    <a:pt x="968" y="604"/>
                  </a:cubicBezTo>
                  <a:lnTo>
                    <a:pt x="968" y="4179"/>
                  </a:lnTo>
                  <a:cubicBezTo>
                    <a:pt x="968" y="4565"/>
                    <a:pt x="1282" y="4879"/>
                    <a:pt x="1668" y="4879"/>
                  </a:cubicBezTo>
                  <a:lnTo>
                    <a:pt x="3904" y="4879"/>
                  </a:lnTo>
                  <a:cubicBezTo>
                    <a:pt x="3970" y="4879"/>
                    <a:pt x="4024" y="4825"/>
                    <a:pt x="4024" y="4759"/>
                  </a:cubicBezTo>
                  <a:cubicBezTo>
                    <a:pt x="4024" y="4693"/>
                    <a:pt x="3970" y="4639"/>
                    <a:pt x="3904" y="4639"/>
                  </a:cubicBezTo>
                  <a:lnTo>
                    <a:pt x="1668" y="4639"/>
                  </a:lnTo>
                  <a:cubicBezTo>
                    <a:pt x="1415" y="4639"/>
                    <a:pt x="1208" y="4433"/>
                    <a:pt x="1208" y="4179"/>
                  </a:cubicBezTo>
                  <a:lnTo>
                    <a:pt x="1208" y="604"/>
                  </a:lnTo>
                  <a:cubicBezTo>
                    <a:pt x="1208" y="468"/>
                    <a:pt x="1163" y="341"/>
                    <a:pt x="1086" y="240"/>
                  </a:cubicBezTo>
                  <a:lnTo>
                    <a:pt x="3988" y="240"/>
                  </a:lnTo>
                  <a:cubicBezTo>
                    <a:pt x="4241" y="240"/>
                    <a:pt x="4448" y="446"/>
                    <a:pt x="4448" y="700"/>
                  </a:cubicBezTo>
                  <a:close/>
                  <a:moveTo>
                    <a:pt x="4787" y="2000"/>
                  </a:moveTo>
                  <a:lnTo>
                    <a:pt x="4568" y="2000"/>
                  </a:lnTo>
                  <a:cubicBezTo>
                    <a:pt x="4501" y="2000"/>
                    <a:pt x="4448" y="2054"/>
                    <a:pt x="4448" y="2120"/>
                  </a:cubicBezTo>
                  <a:cubicBezTo>
                    <a:pt x="4448" y="2187"/>
                    <a:pt x="4501" y="2240"/>
                    <a:pt x="4568" y="2240"/>
                  </a:cubicBezTo>
                  <a:lnTo>
                    <a:pt x="4787" y="2240"/>
                  </a:lnTo>
                  <a:cubicBezTo>
                    <a:pt x="4842" y="2240"/>
                    <a:pt x="4887" y="2285"/>
                    <a:pt x="4887" y="2340"/>
                  </a:cubicBezTo>
                  <a:lnTo>
                    <a:pt x="4887" y="3718"/>
                  </a:lnTo>
                  <a:cubicBezTo>
                    <a:pt x="4887" y="3785"/>
                    <a:pt x="4941" y="3838"/>
                    <a:pt x="5007" y="3838"/>
                  </a:cubicBezTo>
                  <a:cubicBezTo>
                    <a:pt x="5073" y="3838"/>
                    <a:pt x="5127" y="3785"/>
                    <a:pt x="5127" y="3718"/>
                  </a:cubicBezTo>
                  <a:lnTo>
                    <a:pt x="5127" y="2340"/>
                  </a:lnTo>
                  <a:cubicBezTo>
                    <a:pt x="5127" y="2153"/>
                    <a:pt x="4975" y="2000"/>
                    <a:pt x="4787" y="2000"/>
                  </a:cubicBezTo>
                  <a:close/>
                  <a:moveTo>
                    <a:pt x="4568" y="5139"/>
                  </a:moveTo>
                  <a:cubicBezTo>
                    <a:pt x="4501" y="5139"/>
                    <a:pt x="4448" y="5193"/>
                    <a:pt x="4448" y="5259"/>
                  </a:cubicBezTo>
                  <a:lnTo>
                    <a:pt x="4448" y="5281"/>
                  </a:lnTo>
                  <a:cubicBezTo>
                    <a:pt x="4448" y="5347"/>
                    <a:pt x="4501" y="5401"/>
                    <a:pt x="4568" y="5401"/>
                  </a:cubicBezTo>
                  <a:cubicBezTo>
                    <a:pt x="4634" y="5401"/>
                    <a:pt x="4688" y="5347"/>
                    <a:pt x="4688" y="5281"/>
                  </a:cubicBezTo>
                  <a:lnTo>
                    <a:pt x="4688" y="5259"/>
                  </a:lnTo>
                  <a:cubicBezTo>
                    <a:pt x="4688" y="5193"/>
                    <a:pt x="4634" y="5139"/>
                    <a:pt x="4568" y="5139"/>
                  </a:cubicBezTo>
                  <a:close/>
                  <a:moveTo>
                    <a:pt x="4568" y="2439"/>
                  </a:moveTo>
                  <a:cubicBezTo>
                    <a:pt x="4501" y="2439"/>
                    <a:pt x="4448" y="2492"/>
                    <a:pt x="4448" y="2559"/>
                  </a:cubicBezTo>
                  <a:lnTo>
                    <a:pt x="4448" y="4854"/>
                  </a:lnTo>
                  <a:cubicBezTo>
                    <a:pt x="4448" y="4920"/>
                    <a:pt x="4501" y="4974"/>
                    <a:pt x="4568" y="4974"/>
                  </a:cubicBezTo>
                  <a:cubicBezTo>
                    <a:pt x="4634" y="4974"/>
                    <a:pt x="4688" y="4920"/>
                    <a:pt x="4688" y="4854"/>
                  </a:cubicBezTo>
                  <a:lnTo>
                    <a:pt x="4688" y="2559"/>
                  </a:lnTo>
                  <a:cubicBezTo>
                    <a:pt x="4688" y="2492"/>
                    <a:pt x="4634" y="2439"/>
                    <a:pt x="4568" y="24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F7A7C34-1DC6-FE83-4868-E9B670A14119}"/>
                </a:ext>
              </a:extLst>
            </p:cNvPr>
            <p:cNvGrpSpPr/>
            <p:nvPr/>
          </p:nvGrpSpPr>
          <p:grpSpPr>
            <a:xfrm>
              <a:off x="472680" y="1841760"/>
              <a:ext cx="2644200" cy="1399680"/>
              <a:chOff x="472680" y="1841760"/>
              <a:chExt cx="2644200" cy="1399680"/>
            </a:xfrm>
          </p:grpSpPr>
          <p:grpSp>
            <p:nvGrpSpPr>
              <p:cNvPr id="14" name="Group 12">
                <a:extLst>
                  <a:ext uri="{FF2B5EF4-FFF2-40B4-BE49-F238E27FC236}">
                    <a16:creationId xmlns:a16="http://schemas.microsoft.com/office/drawing/2014/main" id="{AD205539-2907-F42F-3D59-564F7E14B7EC}"/>
                  </a:ext>
                </a:extLst>
              </p:cNvPr>
              <p:cNvGrpSpPr/>
              <p:nvPr/>
            </p:nvGrpSpPr>
            <p:grpSpPr>
              <a:xfrm>
                <a:off x="472680" y="1841760"/>
                <a:ext cx="2644200" cy="891720"/>
                <a:chOff x="472680" y="1841760"/>
                <a:chExt cx="2644200" cy="891720"/>
              </a:xfrm>
            </p:grpSpPr>
            <p:sp>
              <p:nvSpPr>
                <p:cNvPr id="17" name="CustomShape 13">
                  <a:extLst>
                    <a:ext uri="{FF2B5EF4-FFF2-40B4-BE49-F238E27FC236}">
                      <a16:creationId xmlns:a16="http://schemas.microsoft.com/office/drawing/2014/main" id="{70EF37F1-56CA-4556-592D-47B365695C0C}"/>
                    </a:ext>
                  </a:extLst>
                </p:cNvPr>
                <p:cNvSpPr/>
                <p:nvPr/>
              </p:nvSpPr>
              <p:spPr>
                <a:xfrm>
                  <a:off x="472680" y="1841760"/>
                  <a:ext cx="2644200" cy="78912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 anchor="ctr">
                  <a:normAutofit fontScale="97500"/>
                </a:bodyPr>
                <a:lstStyle/>
                <a:p>
                  <a:pPr algn="r">
                    <a:tabLst>
                      <a:tab pos="0" algn="l"/>
                    </a:tabLst>
                  </a:pPr>
                  <a:r>
                    <a:rPr lang="en-US" sz="3500" b="1" spc="-1" dirty="0">
                      <a:solidFill>
                        <a:srgbClr val="404040"/>
                      </a:solidFill>
                      <a:latin typeface="微软雅黑"/>
                      <a:ea typeface="微软雅黑"/>
                    </a:rPr>
                    <a:t>CONTENTS</a:t>
                  </a:r>
                  <a:endParaRPr lang="en-US" sz="3500" spc="-1" dirty="0">
                    <a:latin typeface="Arial"/>
                  </a:endParaRPr>
                </a:p>
              </p:txBody>
            </p:sp>
            <p:sp>
              <p:nvSpPr>
                <p:cNvPr id="18" name="CustomShape 14">
                  <a:extLst>
                    <a:ext uri="{FF2B5EF4-FFF2-40B4-BE49-F238E27FC236}">
                      <a16:creationId xmlns:a16="http://schemas.microsoft.com/office/drawing/2014/main" id="{DF0CFF95-5F6B-06E4-F5CF-9CD3823F5DA4}"/>
                    </a:ext>
                  </a:extLst>
                </p:cNvPr>
                <p:cNvSpPr/>
                <p:nvPr/>
              </p:nvSpPr>
              <p:spPr>
                <a:xfrm>
                  <a:off x="1317240" y="2457360"/>
                  <a:ext cx="1799640" cy="27612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5" name="Line 15">
                <a:extLst>
                  <a:ext uri="{FF2B5EF4-FFF2-40B4-BE49-F238E27FC236}">
                    <a16:creationId xmlns:a16="http://schemas.microsoft.com/office/drawing/2014/main" id="{CCAB6F69-571B-7DE2-4488-DBF82309B396}"/>
                  </a:ext>
                </a:extLst>
              </p:cNvPr>
              <p:cNvSpPr/>
              <p:nvPr/>
            </p:nvSpPr>
            <p:spPr>
              <a:xfrm>
                <a:off x="2079360" y="2842920"/>
                <a:ext cx="468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CustomShape 16">
                <a:extLst>
                  <a:ext uri="{FF2B5EF4-FFF2-40B4-BE49-F238E27FC236}">
                    <a16:creationId xmlns:a16="http://schemas.microsoft.com/office/drawing/2014/main" id="{B1AACF5C-3745-EB6A-E274-4236390E5051}"/>
                  </a:ext>
                </a:extLst>
              </p:cNvPr>
              <p:cNvSpPr/>
              <p:nvPr/>
            </p:nvSpPr>
            <p:spPr>
              <a:xfrm>
                <a:off x="472680" y="2734200"/>
                <a:ext cx="2644200" cy="50724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rmAutofit fontScale="93000" lnSpcReduction="10000"/>
              </a:bodyPr>
              <a:lstStyle/>
              <a:p>
                <a:pPr algn="r">
                  <a:lnSpc>
                    <a:spcPct val="120000"/>
                  </a:lnSpc>
                  <a:tabLst>
                    <a:tab pos="0" algn="l"/>
                  </a:tabLst>
                </a:pPr>
                <a:r>
                  <a:rPr lang="zh-CN" altLang="en-US" sz="2800" spc="-1">
                    <a:solidFill>
                      <a:srgbClr val="404040"/>
                    </a:solidFill>
                    <a:latin typeface="微软雅黑"/>
                    <a:ea typeface="微软雅黑"/>
                  </a:rPr>
                  <a:t>介绍框架</a:t>
                </a:r>
                <a:endParaRPr lang="en-US" sz="2800" spc="-1">
                  <a:latin typeface="Arial"/>
                </a:endParaRPr>
              </a:p>
            </p:txBody>
          </p:sp>
        </p:grpSp>
        <p:sp>
          <p:nvSpPr>
            <p:cNvPr id="13" name="Line 17">
              <a:extLst>
                <a:ext uri="{FF2B5EF4-FFF2-40B4-BE49-F238E27FC236}">
                  <a16:creationId xmlns:a16="http://schemas.microsoft.com/office/drawing/2014/main" id="{6CE6F7C5-965C-ED02-79B4-CBC0805E3719}"/>
                </a:ext>
              </a:extLst>
            </p:cNvPr>
            <p:cNvSpPr/>
            <p:nvPr/>
          </p:nvSpPr>
          <p:spPr>
            <a:xfrm>
              <a:off x="689400" y="2592000"/>
              <a:ext cx="2427840" cy="3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73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21099</TotalTime>
  <Words>69</Words>
  <Application>Microsoft Office PowerPoint</Application>
  <PresentationFormat>宽屏</PresentationFormat>
  <Paragraphs>30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等线</vt:lpstr>
      <vt:lpstr>微软雅黑</vt:lpstr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yrj</dc:creator>
  <dc:description/>
  <cp:lastModifiedBy>Chao YANG</cp:lastModifiedBy>
  <cp:revision>1009</cp:revision>
  <dcterms:created xsi:type="dcterms:W3CDTF">2015-11-14T10:27:56Z</dcterms:created>
  <dcterms:modified xsi:type="dcterms:W3CDTF">2024-09-09T12:49:24Z</dcterms:modified>
  <dc:language>zh-CN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26</vt:i4>
  </property>
  <property fmtid="{D5CDD505-2E9C-101B-9397-08002B2CF9AE}" pid="3" name="PresentationFormat">
    <vt:lpwstr>全屏显示(4:3)</vt:lpwstr>
  </property>
  <property fmtid="{D5CDD505-2E9C-101B-9397-08002B2CF9AE}" pid="4" name="Slides">
    <vt:i4>31</vt:i4>
  </property>
</Properties>
</file>